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9"/>
  </p:notesMasterIdLst>
  <p:sldIdLst>
    <p:sldId id="257" r:id="rId2"/>
    <p:sldId id="327" r:id="rId3"/>
    <p:sldId id="326" r:id="rId4"/>
    <p:sldId id="325" r:id="rId5"/>
    <p:sldId id="342" r:id="rId6"/>
    <p:sldId id="305" r:id="rId7"/>
    <p:sldId id="329" r:id="rId8"/>
    <p:sldId id="310" r:id="rId9"/>
    <p:sldId id="347" r:id="rId10"/>
    <p:sldId id="311" r:id="rId11"/>
    <p:sldId id="348" r:id="rId12"/>
    <p:sldId id="349" r:id="rId13"/>
    <p:sldId id="344" r:id="rId14"/>
    <p:sldId id="350" r:id="rId15"/>
    <p:sldId id="343" r:id="rId16"/>
    <p:sldId id="345" r:id="rId17"/>
    <p:sldId id="357" r:id="rId18"/>
    <p:sldId id="358" r:id="rId19"/>
    <p:sldId id="351" r:id="rId20"/>
    <p:sldId id="339" r:id="rId21"/>
    <p:sldId id="352" r:id="rId22"/>
    <p:sldId id="353" r:id="rId23"/>
    <p:sldId id="340" r:id="rId24"/>
    <p:sldId id="354" r:id="rId25"/>
    <p:sldId id="355" r:id="rId26"/>
    <p:sldId id="356" r:id="rId27"/>
    <p:sldId id="328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64AA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122"/>
    <p:restoredTop sz="94607"/>
  </p:normalViewPr>
  <p:slideViewPr>
    <p:cSldViewPr snapToGrid="0" snapToObjects="1">
      <p:cViewPr varScale="1">
        <p:scale>
          <a:sx n="95" d="100"/>
          <a:sy n="95" d="100"/>
        </p:scale>
        <p:origin x="72" y="4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299BD2-C2A3-9544-B6D3-AE3DC668E651}" type="datetimeFigureOut">
              <a:rPr lang="en-US" smtClean="0"/>
              <a:t>5/9/2020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8A2945-814E-0748-ACDD-448F5B9140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90286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75387560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11764511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31058399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61343613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04105147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50941953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75483416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56277287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73679651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564059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7455767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84160037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05929051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8610131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29810873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07708784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5779118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6625999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6159630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15644952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52914332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97287578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18342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7275314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DC677A2-7BF4-2C4C-9616-EDCF3FD444F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0F95B129-E9C7-D04A-ADED-3E3963BD9C5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D828D8DC-04D8-974B-91C1-C71669F69C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EEF41B-C4E2-AC43-8AC6-3FDF0EC19C5D}" type="datetimeFigureOut">
              <a:rPr lang="en-US" smtClean="0"/>
              <a:t>5/9/2020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0BC2FC1F-1327-E14A-8516-D4190ECD2E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8D06B758-4D76-1A44-ABA0-4C9EE28ECC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C13CE-14EF-F140-AF6B-7510D78BFB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41570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E2E228D-5F25-ED4B-8AF0-051D5D07D2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69758162-CA9D-E64E-B194-340F8883C0C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29448B99-453A-8A4F-BBA5-49A31205E3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EEF41B-C4E2-AC43-8AC6-3FDF0EC19C5D}" type="datetimeFigureOut">
              <a:rPr lang="en-US" smtClean="0"/>
              <a:t>5/9/2020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FB7DE3E2-DB0A-2F4F-B756-08FCEDE852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C38B5E73-2542-0D4A-A292-93199D2DA1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C13CE-14EF-F140-AF6B-7510D78BFB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3277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255DDD16-D3FB-9844-BEB7-C39A12ED172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8972CC09-EA9B-CD42-AEA8-6F7714880D0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2C98F592-570F-A747-B88E-16639E6255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EEF41B-C4E2-AC43-8AC6-3FDF0EC19C5D}" type="datetimeFigureOut">
              <a:rPr lang="en-US" smtClean="0"/>
              <a:t>5/9/2020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E3BFA44E-31E1-6E42-8F7D-4D886C092C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3C66E7D6-6214-5E45-9E38-9A7D63484C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C13CE-14EF-F140-AF6B-7510D78BFB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30282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DD32D57-7B32-6047-B163-FE32D3EC56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9725C579-0BA4-A340-B832-6519522F3B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02459ADF-8359-4E4F-B139-9AAF34A45F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EEF41B-C4E2-AC43-8AC6-3FDF0EC19C5D}" type="datetimeFigureOut">
              <a:rPr lang="en-US" smtClean="0"/>
              <a:t>5/9/2020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B8CDFCA2-09D4-1845-A9A7-7BA872DE89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56E0388E-EAD5-7845-9282-F988381A6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C13CE-14EF-F140-AF6B-7510D78BFB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36655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D1B75B0-3683-C744-B0F9-5F9180A2B1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32839987-7593-8D47-ABA7-D0998F218F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D14CEDFC-35CB-E347-AC39-EAD2DC463A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EEF41B-C4E2-AC43-8AC6-3FDF0EC19C5D}" type="datetimeFigureOut">
              <a:rPr lang="en-US" smtClean="0"/>
              <a:t>5/9/2020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FEFE1CE1-239F-4744-8D6C-3CFD1E5B3F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E15A3D8E-7468-2046-BD73-6C4DA753A3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C13CE-14EF-F140-AF6B-7510D78BFB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18661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9DF4A1D-2189-4640-8118-2D237178B8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C7BDAD7C-3D6C-7E4D-B6DC-73DCABF77EF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EF56D46D-9CDB-F540-AD02-26F640DB115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DDD4F34A-B953-174B-99C4-9588D65649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EEF41B-C4E2-AC43-8AC6-3FDF0EC19C5D}" type="datetimeFigureOut">
              <a:rPr lang="en-US" smtClean="0"/>
              <a:t>5/9/2020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4868FD6C-1BBF-5E43-B933-63E4026BFF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72048387-14A3-D44E-9E4D-EEA145566E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C13CE-14EF-F140-AF6B-7510D78BFB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44383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7BFF067-AB64-7C43-A1B4-0DBBD026FE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5A356419-9E5E-BD4B-8230-73332EB2FA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42FC8339-F99D-DD40-B3EC-C0E0D332A7F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93777540-225E-4F4B-9DB5-C475DD3516A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57D68618-85F9-8642-A79B-C7255AFEC56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1B95ADC3-B096-7A4D-B5BA-AE1F1FCDE6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EEF41B-C4E2-AC43-8AC6-3FDF0EC19C5D}" type="datetimeFigureOut">
              <a:rPr lang="en-US" smtClean="0"/>
              <a:t>5/9/2020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FE8080AF-DDCE-7748-80EA-856447952F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8DE93AE1-3C15-204B-A060-FCD0058D07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C13CE-14EF-F140-AF6B-7510D78BFB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0469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6071A50-076E-A747-ADFA-7A350BC316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0EA47D73-439B-D749-B25C-D3A76766D5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EEF41B-C4E2-AC43-8AC6-3FDF0EC19C5D}" type="datetimeFigureOut">
              <a:rPr lang="en-US" smtClean="0"/>
              <a:t>5/9/2020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FD93F5D5-5937-7842-9F06-A7EF5DE33C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B76CA636-8E12-B74B-8207-10D1CC7C8C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C13CE-14EF-F140-AF6B-7510D78BFB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32999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CB943EBE-ADF2-1442-AD33-3334EAA42B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EEF41B-C4E2-AC43-8AC6-3FDF0EC19C5D}" type="datetimeFigureOut">
              <a:rPr lang="en-US" smtClean="0"/>
              <a:t>5/9/2020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8DB16172-4579-D64B-97E3-82E80FA0AF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E4EBF913-3BD2-9841-9FD1-33B451DA8E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C13CE-14EF-F140-AF6B-7510D78BFB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23696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D1542C6-B9BF-2A40-900D-7556A524E3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4F51B7E9-1F4B-DF4C-9C60-1B5DA97344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9666C776-1F24-F342-9F9B-1EBD34EF75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B4DE45B5-E9AA-BE4E-B8F5-0E0A247246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EEF41B-C4E2-AC43-8AC6-3FDF0EC19C5D}" type="datetimeFigureOut">
              <a:rPr lang="en-US" smtClean="0"/>
              <a:t>5/9/2020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097817D2-CC4A-A74A-907C-5115D40093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55592072-E4F5-4643-A02F-C97B3FBD1E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C13CE-14EF-F140-AF6B-7510D78BFB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57014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8676294-1760-094D-A2A0-75AF3F3009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395F7721-0554-6340-84A2-2B7A07CE819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BD03594F-DE7E-D641-87BE-2943B46DBE6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7AF35161-1E5E-AF4D-B744-CFF9582BFF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EEF41B-C4E2-AC43-8AC6-3FDF0EC19C5D}" type="datetimeFigureOut">
              <a:rPr lang="en-US" smtClean="0"/>
              <a:t>5/9/2020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1B05313F-EA77-DD4C-AEF2-A69E159BD3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AB5FCAC8-E7C9-5D49-AC91-7730E0753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C13CE-14EF-F140-AF6B-7510D78BFB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78325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410FB8CF-FFE9-7942-95BC-1B54F7DC47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28D87A1C-850F-694B-83EF-E3F3000955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8AEBE5B6-5953-CC4E-BAE4-EAE6FECEE25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EEF41B-C4E2-AC43-8AC6-3FDF0EC19C5D}" type="datetimeFigureOut">
              <a:rPr lang="en-US" smtClean="0"/>
              <a:t>5/9/2020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2C8E50E6-4F8E-C84A-8F00-D96FEBBB55C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BD5DEF30-A1AD-F645-91BE-3B3220CB8D3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7C13CE-14EF-F140-AF6B-7510D78BFB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70288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tif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png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20.png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tif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www.youtube.com/watch?v=YRcz2VFN-vI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8.png"/><Relationship Id="rId4" Type="http://schemas.openxmlformats.org/officeDocument/2006/relationships/image" Target="../media/image2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9.png"/><Relationship Id="rId4" Type="http://schemas.openxmlformats.org/officeDocument/2006/relationships/image" Target="../media/image2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www.youtube.com/watch?v=YRcz2VFN-vI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1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quizlet.com/506419703/%EC%9E%AC%EC%99%B8%EB%8F%99%ED%8F%AC%EB%A5%BC-%EC%9C%84%ED%95%9C-%ED%95%9C%EA%B5%AD%EC%96%B4-3-1-unit-11-%ED%95%A0%EC%95%84%EB%B2%84%EC%A7%80%EC%99%80-%ED%95%A0%EB%A8%B8%EB%8B%88%EB%8A%94-%EB%89%B4%EC%A0%80%EC%A7%80%EC%97%90-%EC%82%AC%EC%8B%AD%EB%8B%88%EB%8B%A4-flash-cards/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8398F659-42C3-B740-9403-53C7E49B73FF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35000"/>
          </a:blip>
          <a:stretch>
            <a:fillRect/>
          </a:stretch>
        </p:blipFill>
        <p:spPr>
          <a:xfrm>
            <a:off x="459969" y="598217"/>
            <a:ext cx="11272059" cy="5661565"/>
          </a:xfrm>
          <a:prstGeom prst="rect">
            <a:avLst/>
          </a:prstGeom>
        </p:spPr>
      </p:pic>
      <p:sp>
        <p:nvSpPr>
          <p:cNvPr id="84" name="Google Shape;84;p1"/>
          <p:cNvSpPr txBox="1">
            <a:spLocks noGrp="1"/>
          </p:cNvSpPr>
          <p:nvPr>
            <p:ph type="ctrTitle"/>
          </p:nvPr>
        </p:nvSpPr>
        <p:spPr>
          <a:xfrm>
            <a:off x="272413" y="1233669"/>
            <a:ext cx="11647170" cy="26586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r>
              <a:rPr lang="ko-KR" altLang="en-US" sz="6600" b="1" dirty="0">
                <a:latin typeface="+mn-ea"/>
                <a:ea typeface="+mn-ea"/>
              </a:rPr>
              <a:t>재외동포를 위한 한국어</a:t>
            </a:r>
            <a:r>
              <a:rPr lang="en-US" altLang="ko-KR" sz="6600" b="1" dirty="0">
                <a:latin typeface="+mn-ea"/>
                <a:ea typeface="+mn-ea"/>
              </a:rPr>
              <a:t>(</a:t>
            </a:r>
            <a:r>
              <a:rPr lang="ko-KR" altLang="en-US" sz="6600" b="1" dirty="0">
                <a:latin typeface="+mn-ea"/>
                <a:ea typeface="+mn-ea"/>
              </a:rPr>
              <a:t>영어권</a:t>
            </a:r>
            <a:r>
              <a:rPr lang="en-US" altLang="ko-KR" sz="6600" b="1" dirty="0">
                <a:latin typeface="+mn-ea"/>
                <a:ea typeface="+mn-ea"/>
              </a:rPr>
              <a:t>)</a:t>
            </a:r>
            <a:br>
              <a:rPr lang="en-US" altLang="ko-KR" sz="6600" b="1" dirty="0">
                <a:latin typeface="+mn-ea"/>
                <a:ea typeface="+mn-ea"/>
              </a:rPr>
            </a:br>
            <a:r>
              <a:rPr lang="ko-KR" altLang="en-US" sz="6700" b="1" dirty="0">
                <a:latin typeface="+mn-ea"/>
                <a:ea typeface="+mn-ea"/>
              </a:rPr>
              <a:t> </a:t>
            </a:r>
            <a:r>
              <a:rPr lang="en-US" altLang="ko-KR" sz="6700" b="1" dirty="0">
                <a:latin typeface="+mn-ea"/>
                <a:ea typeface="+mn-ea"/>
              </a:rPr>
              <a:t>3-1 </a:t>
            </a:r>
            <a:endParaRPr sz="6600" b="1" dirty="0"/>
          </a:p>
        </p:txBody>
      </p:sp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4613DB7C-E5E3-7045-95C9-768B3C956839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113606" y="-1"/>
            <a:ext cx="1964788" cy="196478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D0DDBF9B-2299-244F-A357-75A090247177}"/>
              </a:ext>
            </a:extLst>
          </p:cNvPr>
          <p:cNvSpPr txBox="1"/>
          <p:nvPr/>
        </p:nvSpPr>
        <p:spPr>
          <a:xfrm>
            <a:off x="914400" y="4245063"/>
            <a:ext cx="106445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2C55C0"/>
                </a:solidFill>
                <a:latin typeface="+mn-ea"/>
              </a:rPr>
              <a:t>Unit </a:t>
            </a:r>
            <a:r>
              <a:rPr lang="en-US" altLang="ko-KR" sz="3600" b="1" dirty="0">
                <a:solidFill>
                  <a:srgbClr val="2C55C0"/>
                </a:solidFill>
                <a:latin typeface="+mn-ea"/>
              </a:rPr>
              <a:t>11</a:t>
            </a:r>
            <a:r>
              <a:rPr lang="ko-KR" altLang="en-US" sz="3600" b="1" dirty="0">
                <a:solidFill>
                  <a:srgbClr val="2C55C0"/>
                </a:solidFill>
                <a:latin typeface="+mn-ea"/>
              </a:rPr>
              <a:t> 할아버지와 할머니는 뉴저지에 사십니다</a:t>
            </a:r>
            <a:endParaRPr lang="en-US" sz="3600" b="1" dirty="0">
              <a:solidFill>
                <a:srgbClr val="2C55C0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75544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0E1CC29B-A0FC-7B4D-A711-E30B140BCB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0"/>
            <a:ext cx="2328864" cy="642445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3E33BD6F-779F-CA48-AA20-58AE53E64E0A}"/>
              </a:ext>
            </a:extLst>
          </p:cNvPr>
          <p:cNvSpPr/>
          <p:nvPr/>
        </p:nvSpPr>
        <p:spPr>
          <a:xfrm>
            <a:off x="9263271" y="0"/>
            <a:ext cx="2928726" cy="642444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b="1" spc="600" dirty="0" smtClean="0">
                <a:latin typeface="+mn-ea"/>
              </a:rPr>
              <a:t>-(</a:t>
            </a:r>
            <a:r>
              <a:rPr lang="ko-KR" altLang="en-US" sz="2400" b="1" spc="600" dirty="0" smtClean="0">
                <a:latin typeface="+mn-ea"/>
              </a:rPr>
              <a:t>으</a:t>
            </a:r>
            <a:r>
              <a:rPr lang="en-US" altLang="ko-KR" sz="2400" b="1" spc="600" dirty="0" smtClean="0">
                <a:latin typeface="+mn-ea"/>
              </a:rPr>
              <a:t>)</a:t>
            </a:r>
            <a:r>
              <a:rPr lang="ko-KR" altLang="en-US" sz="2400" b="1" spc="600" dirty="0" smtClean="0">
                <a:latin typeface="+mn-ea"/>
              </a:rPr>
              <a:t>시</a:t>
            </a:r>
            <a:r>
              <a:rPr lang="en-US" altLang="ko-KR" sz="2400" b="1" spc="600" dirty="0" smtClean="0">
                <a:latin typeface="+mn-ea"/>
              </a:rPr>
              <a:t>-/</a:t>
            </a:r>
            <a:r>
              <a:rPr lang="ko-KR" altLang="en-US" sz="2400" b="1" spc="600" dirty="0">
                <a:latin typeface="+mn-ea"/>
              </a:rPr>
              <a:t>세요</a:t>
            </a:r>
            <a:r>
              <a:rPr lang="ko-KR" altLang="en-US" sz="1100" spc="600" dirty="0">
                <a:latin typeface="+mn-ea"/>
              </a:rPr>
              <a:t> </a:t>
            </a:r>
            <a:endParaRPr lang="en-US" sz="1100" spc="600" dirty="0">
              <a:latin typeface="+mn-ea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56D445E1-9E4D-5944-ABDB-6D6EAFD034F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" y="978010"/>
            <a:ext cx="11076166" cy="516561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F4BE498D-A8DC-7F4E-BEC8-39C0597FEAE2}"/>
              </a:ext>
            </a:extLst>
          </p:cNvPr>
          <p:cNvSpPr txBox="1"/>
          <p:nvPr/>
        </p:nvSpPr>
        <p:spPr>
          <a:xfrm>
            <a:off x="5159153" y="1675672"/>
            <a:ext cx="38019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/>
              <a:t>아버지는 회사에 </a:t>
            </a:r>
            <a:r>
              <a:rPr lang="ko-KR" altLang="en-US" sz="2400" b="1" dirty="0">
                <a:solidFill>
                  <a:srgbClr val="264AAB"/>
                </a:solidFill>
              </a:rPr>
              <a:t>계세요</a:t>
            </a:r>
            <a:endParaRPr lang="en-US" sz="2400" b="1" dirty="0">
              <a:solidFill>
                <a:srgbClr val="264AAB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7E029F7E-075A-914B-AD80-E3C2761E7B92}"/>
              </a:ext>
            </a:extLst>
          </p:cNvPr>
          <p:cNvSpPr txBox="1"/>
          <p:nvPr/>
        </p:nvSpPr>
        <p:spPr>
          <a:xfrm>
            <a:off x="5159152" y="3470256"/>
            <a:ext cx="57977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/>
              <a:t>할머니는 집에서 텔레비전을 보고 </a:t>
            </a:r>
            <a:r>
              <a:rPr lang="ko-KR" altLang="en-US" sz="2400" b="1" dirty="0">
                <a:solidFill>
                  <a:srgbClr val="264AAB"/>
                </a:solidFill>
              </a:rPr>
              <a:t>계세요</a:t>
            </a:r>
            <a:endParaRPr lang="en-US" sz="2400" b="1" dirty="0">
              <a:solidFill>
                <a:srgbClr val="264AAB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6ADB1C1-9EEC-ED4B-AF3F-5D15DEB4F964}"/>
              </a:ext>
            </a:extLst>
          </p:cNvPr>
          <p:cNvSpPr txBox="1"/>
          <p:nvPr/>
        </p:nvSpPr>
        <p:spPr>
          <a:xfrm>
            <a:off x="5143249" y="5264841"/>
            <a:ext cx="59329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/>
              <a:t>할아버지가 식사를 </a:t>
            </a:r>
            <a:r>
              <a:rPr lang="ko-KR" altLang="en-US" sz="2400" b="1" dirty="0">
                <a:solidFill>
                  <a:srgbClr val="264AAB"/>
                </a:solidFill>
              </a:rPr>
              <a:t>하세요</a:t>
            </a:r>
            <a:r>
              <a:rPr lang="en-US" altLang="ko-KR" sz="2400" b="1" dirty="0">
                <a:solidFill>
                  <a:srgbClr val="264AAB"/>
                </a:solidFill>
              </a:rPr>
              <a:t>/</a:t>
            </a:r>
            <a:r>
              <a:rPr lang="ko-KR" altLang="en-US" sz="2400" b="1" dirty="0">
                <a:solidFill>
                  <a:srgbClr val="264AAB"/>
                </a:solidFill>
              </a:rPr>
              <a:t> 진지를 드세요</a:t>
            </a:r>
            <a:endParaRPr lang="en-US" sz="2400" b="1" dirty="0">
              <a:solidFill>
                <a:srgbClr val="264AA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79513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3311018F-7093-CC4F-BCEA-99B5B57A07A1}"/>
              </a:ext>
            </a:extLst>
          </p:cNvPr>
          <p:cNvSpPr/>
          <p:nvPr/>
        </p:nvSpPr>
        <p:spPr>
          <a:xfrm>
            <a:off x="-1" y="0"/>
            <a:ext cx="12191998" cy="1319134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6600" b="1" spc="600" dirty="0">
                <a:latin typeface="+mn-ea"/>
              </a:rPr>
              <a:t>-</a:t>
            </a:r>
            <a:r>
              <a:rPr lang="ko-KR" altLang="en-US" sz="6600" b="1" spc="600" dirty="0" smtClean="0">
                <a:latin typeface="+mn-ea"/>
              </a:rPr>
              <a:t>거나</a:t>
            </a:r>
            <a:endParaRPr lang="en-US" sz="3600" spc="600" dirty="0">
              <a:latin typeface="+mn-ea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15D2149D-5D18-B84E-838D-E9C0A10A384F}"/>
              </a:ext>
            </a:extLst>
          </p:cNvPr>
          <p:cNvSpPr/>
          <p:nvPr/>
        </p:nvSpPr>
        <p:spPr>
          <a:xfrm>
            <a:off x="3349221" y="3899721"/>
            <a:ext cx="8842779" cy="1958154"/>
          </a:xfrm>
          <a:prstGeom prst="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3600" b="1" dirty="0">
                <a:solidFill>
                  <a:schemeClr val="tx1"/>
                </a:solidFill>
                <a:latin typeface="+mn-ea"/>
              </a:rPr>
              <a:t>주말에는 텔레비전을 </a:t>
            </a:r>
            <a:r>
              <a:rPr lang="ko-KR" altLang="en-US" sz="3600" b="1" dirty="0">
                <a:solidFill>
                  <a:srgbClr val="FF0000"/>
                </a:solidFill>
                <a:latin typeface="+mn-ea"/>
              </a:rPr>
              <a:t>보거나</a:t>
            </a:r>
            <a:r>
              <a:rPr lang="ko-KR" altLang="en-US" sz="3600" b="1" dirty="0">
                <a:solidFill>
                  <a:schemeClr val="tx1"/>
                </a:solidFill>
                <a:latin typeface="+mn-ea"/>
              </a:rPr>
              <a:t> 책을 읽어요</a:t>
            </a:r>
            <a:endParaRPr lang="en-US" sz="3600" b="1" u="sng" dirty="0">
              <a:solidFill>
                <a:srgbClr val="264AAB"/>
              </a:solidFill>
              <a:latin typeface="+mn-ea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0924E53E-99C1-B345-98F8-E4302F60A7BA}"/>
              </a:ext>
            </a:extLst>
          </p:cNvPr>
          <p:cNvSpPr/>
          <p:nvPr/>
        </p:nvSpPr>
        <p:spPr>
          <a:xfrm>
            <a:off x="3349218" y="1568513"/>
            <a:ext cx="8842782" cy="1958154"/>
          </a:xfrm>
          <a:prstGeom prst="rect">
            <a:avLst/>
          </a:prstGeom>
          <a:solidFill>
            <a:schemeClr val="bg1"/>
          </a:solidFill>
          <a:ln w="28575">
            <a:solidFill>
              <a:srgbClr val="264AA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3600" b="1" dirty="0">
                <a:solidFill>
                  <a:schemeClr val="tx1"/>
                </a:solidFill>
                <a:latin typeface="+mn-ea"/>
              </a:rPr>
              <a:t>A: </a:t>
            </a:r>
            <a:r>
              <a:rPr lang="ko-KR" altLang="en-US" sz="3600" b="1" dirty="0">
                <a:solidFill>
                  <a:schemeClr val="tx1"/>
                </a:solidFill>
                <a:latin typeface="+mn-ea"/>
              </a:rPr>
              <a:t>친구와 만나면 뭘 하고 놀아요</a:t>
            </a:r>
            <a:r>
              <a:rPr lang="en-US" altLang="ko-KR" sz="3600" b="1" dirty="0">
                <a:solidFill>
                  <a:schemeClr val="tx1"/>
                </a:solidFill>
                <a:latin typeface="+mn-ea"/>
              </a:rPr>
              <a:t>?</a:t>
            </a:r>
          </a:p>
          <a:p>
            <a:pPr>
              <a:lnSpc>
                <a:spcPct val="150000"/>
              </a:lnSpc>
            </a:pPr>
            <a:r>
              <a:rPr lang="en-US" altLang="ko-KR" sz="3600" b="1" dirty="0">
                <a:solidFill>
                  <a:schemeClr val="tx1"/>
                </a:solidFill>
                <a:latin typeface="+mn-ea"/>
              </a:rPr>
              <a:t>B: </a:t>
            </a:r>
            <a:r>
              <a:rPr lang="ko-KR" altLang="en-US" sz="3600" b="1" dirty="0">
                <a:solidFill>
                  <a:schemeClr val="tx1"/>
                </a:solidFill>
                <a:latin typeface="+mn-ea"/>
              </a:rPr>
              <a:t>자전거를 </a:t>
            </a:r>
            <a:r>
              <a:rPr lang="ko-KR" altLang="en-US" sz="3600" b="1" dirty="0">
                <a:solidFill>
                  <a:srgbClr val="FF0000"/>
                </a:solidFill>
                <a:latin typeface="+mn-ea"/>
              </a:rPr>
              <a:t>타거나</a:t>
            </a:r>
            <a:r>
              <a:rPr lang="ko-KR" altLang="en-US" sz="3600" b="1" dirty="0">
                <a:solidFill>
                  <a:schemeClr val="tx1"/>
                </a:solidFill>
                <a:latin typeface="+mn-ea"/>
              </a:rPr>
              <a:t> 게임을 해요</a:t>
            </a:r>
            <a:endParaRPr lang="en-US" sz="3600" b="1" dirty="0">
              <a:solidFill>
                <a:schemeClr val="tx1"/>
              </a:solidFill>
              <a:latin typeface="+mn-ea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A77834F8-D5E7-E94B-AF55-3EC03C5383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565416"/>
            <a:ext cx="3157541" cy="206976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E28B65D4-8417-3F47-B540-06BCED1F9BC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858" y="3788110"/>
            <a:ext cx="3157541" cy="2069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011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8398F659-42C3-B740-9403-53C7E49B73FF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</a:blip>
          <a:stretch>
            <a:fillRect/>
          </a:stretch>
        </p:blipFill>
        <p:spPr>
          <a:xfrm>
            <a:off x="459969" y="598217"/>
            <a:ext cx="11272059" cy="5661565"/>
          </a:xfrm>
          <a:prstGeom prst="rect">
            <a:avLst/>
          </a:prstGeom>
        </p:spPr>
      </p:pic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0E1CC29B-A0FC-7B4D-A711-E30B140BCB1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" y="0"/>
            <a:ext cx="2328864" cy="642445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3E33BD6F-779F-CA48-AA20-58AE53E64E0A}"/>
              </a:ext>
            </a:extLst>
          </p:cNvPr>
          <p:cNvSpPr/>
          <p:nvPr/>
        </p:nvSpPr>
        <p:spPr>
          <a:xfrm>
            <a:off x="9972675" y="0"/>
            <a:ext cx="2219321" cy="642444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b="1" spc="600" dirty="0" smtClean="0">
                <a:latin typeface="+mn-ea"/>
              </a:rPr>
              <a:t>-</a:t>
            </a:r>
            <a:r>
              <a:rPr lang="ko-KR" altLang="en-US" sz="2400" b="1" spc="600" dirty="0" smtClean="0">
                <a:latin typeface="+mn-ea"/>
              </a:rPr>
              <a:t>거나</a:t>
            </a:r>
            <a:endParaRPr lang="en-US" sz="1100" spc="600" dirty="0">
              <a:latin typeface="+mn-ea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6B2C06A6-B0CE-7C4F-95B9-5B47C327393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42444"/>
            <a:ext cx="12192000" cy="548689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EB7E9A41-2604-2C43-AECC-9B4EC77B9CC0}"/>
              </a:ext>
            </a:extLst>
          </p:cNvPr>
          <p:cNvSpPr txBox="1"/>
          <p:nvPr/>
        </p:nvSpPr>
        <p:spPr>
          <a:xfrm>
            <a:off x="7317984" y="1453838"/>
            <a:ext cx="48740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/>
              <a:t>이메일을 보내</a:t>
            </a:r>
            <a:r>
              <a:rPr lang="ko-KR" altLang="en-US" sz="2400" b="1" dirty="0">
                <a:solidFill>
                  <a:srgbClr val="264AAB"/>
                </a:solidFill>
              </a:rPr>
              <a:t>거나</a:t>
            </a:r>
            <a:r>
              <a:rPr lang="ko-KR" altLang="en-US" sz="2400" b="1" dirty="0"/>
              <a:t> 전화를 해봐</a:t>
            </a:r>
            <a:endParaRPr lang="en-US" sz="2400" b="1" dirty="0"/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110300EB-756D-7945-8B16-0CFEBE204DA6}"/>
              </a:ext>
            </a:extLst>
          </p:cNvPr>
          <p:cNvSpPr txBox="1"/>
          <p:nvPr/>
        </p:nvSpPr>
        <p:spPr>
          <a:xfrm>
            <a:off x="7317984" y="3032867"/>
            <a:ext cx="51205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/>
              <a:t>노래를 부르</a:t>
            </a:r>
            <a:r>
              <a:rPr lang="ko-KR" altLang="en-US" sz="2400" b="1" dirty="0">
                <a:solidFill>
                  <a:srgbClr val="264AAB"/>
                </a:solidFill>
              </a:rPr>
              <a:t>거나</a:t>
            </a:r>
            <a:r>
              <a:rPr lang="ko-KR" altLang="en-US" sz="2400" b="1" dirty="0"/>
              <a:t> 춤을 춰야 해요</a:t>
            </a:r>
            <a:endParaRPr lang="en-US" sz="2400" b="1" dirty="0"/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EE5583A3-FDB8-FB4A-976B-8C1D5C941AC0}"/>
              </a:ext>
            </a:extLst>
          </p:cNvPr>
          <p:cNvSpPr txBox="1"/>
          <p:nvPr/>
        </p:nvSpPr>
        <p:spPr>
          <a:xfrm>
            <a:off x="6991751" y="4935866"/>
            <a:ext cx="47072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/>
              <a:t>태권도를 </a:t>
            </a:r>
            <a:r>
              <a:rPr lang="ko-KR" altLang="en-US" sz="2400" b="1" dirty="0">
                <a:solidFill>
                  <a:srgbClr val="264AAB"/>
                </a:solidFill>
              </a:rPr>
              <a:t>하거나</a:t>
            </a:r>
            <a:r>
              <a:rPr lang="ko-KR" altLang="en-US" sz="2400" b="1" dirty="0"/>
              <a:t> 전화를 </a:t>
            </a:r>
            <a:r>
              <a:rPr lang="ko-KR" altLang="en-US" sz="2400" b="1" dirty="0" smtClean="0"/>
              <a:t>해요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17223551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4" grpId="0"/>
      <p:bldP spid="1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8398F659-42C3-B740-9403-53C7E49B73FF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0000"/>
          </a:blip>
          <a:stretch>
            <a:fillRect/>
          </a:stretch>
        </p:blipFill>
        <p:spPr>
          <a:xfrm>
            <a:off x="459969" y="598217"/>
            <a:ext cx="11272059" cy="5661565"/>
          </a:xfrm>
          <a:prstGeom prst="rect">
            <a:avLst/>
          </a:prstGeom>
        </p:spPr>
      </p:pic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B0A84BB5-DE2D-0F47-AE3A-BBE662E60E4F}"/>
              </a:ext>
            </a:extLst>
          </p:cNvPr>
          <p:cNvSpPr/>
          <p:nvPr/>
        </p:nvSpPr>
        <p:spPr>
          <a:xfrm>
            <a:off x="-1" y="2"/>
            <a:ext cx="12191998" cy="598216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600" b="1" dirty="0">
                <a:latin typeface="+mn-ea"/>
              </a:rPr>
              <a:t>P. 96 </a:t>
            </a:r>
            <a:r>
              <a:rPr lang="en-US" altLang="ko-KR" sz="3600" b="1" dirty="0" smtClean="0">
                <a:latin typeface="+mn-ea"/>
              </a:rPr>
              <a:t> </a:t>
            </a:r>
            <a:r>
              <a:rPr lang="ko-KR" altLang="en-US" sz="3600" b="1" dirty="0" smtClean="0">
                <a:latin typeface="+mn-ea"/>
              </a:rPr>
              <a:t>듣기    빈칸에 </a:t>
            </a:r>
            <a:r>
              <a:rPr lang="ko-KR" altLang="en-US" sz="3600" b="1" dirty="0">
                <a:latin typeface="+mn-ea"/>
              </a:rPr>
              <a:t>들어갈 말을 써보세요</a:t>
            </a:r>
            <a:endParaRPr lang="en-US" sz="1600" dirty="0">
              <a:latin typeface="+mn-ea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7049D51E-33BD-2743-B4CB-C2CD3178F327}"/>
              </a:ext>
            </a:extLst>
          </p:cNvPr>
          <p:cNvSpPr txBox="1"/>
          <p:nvPr/>
        </p:nvSpPr>
        <p:spPr>
          <a:xfrm>
            <a:off x="0" y="598216"/>
            <a:ext cx="11926957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58838" indent="-858838">
              <a:lnSpc>
                <a:spcPct val="150000"/>
              </a:lnSpc>
            </a:pPr>
            <a:r>
              <a:rPr lang="ko-KR" altLang="en-US" sz="2400" b="1" dirty="0" smtClean="0">
                <a:solidFill>
                  <a:srgbClr val="FF0000"/>
                </a:solidFill>
                <a:latin typeface="+mn-ea"/>
              </a:rPr>
              <a:t>지 수</a:t>
            </a:r>
            <a:r>
              <a:rPr lang="en-US" altLang="ko-KR" sz="2400" b="1" dirty="0">
                <a:solidFill>
                  <a:srgbClr val="FF0000"/>
                </a:solidFill>
                <a:latin typeface="+mn-ea"/>
              </a:rPr>
              <a:t>:</a:t>
            </a:r>
            <a:r>
              <a:rPr lang="ko-KR" altLang="en-US" sz="2400" b="1" dirty="0">
                <a:solidFill>
                  <a:srgbClr val="FF0000"/>
                </a:solidFill>
                <a:latin typeface="+mn-ea"/>
              </a:rPr>
              <a:t> </a:t>
            </a:r>
            <a:r>
              <a:rPr lang="ko-KR" altLang="en-US" sz="2400" b="1" dirty="0">
                <a:latin typeface="+mn-ea"/>
              </a:rPr>
              <a:t>우진아</a:t>
            </a:r>
            <a:r>
              <a:rPr lang="en-US" altLang="ko-KR" sz="2400" b="1" dirty="0">
                <a:latin typeface="+mn-ea"/>
              </a:rPr>
              <a:t>,</a:t>
            </a:r>
            <a:r>
              <a:rPr lang="ko-KR" altLang="en-US" sz="2400" b="1" dirty="0">
                <a:latin typeface="+mn-ea"/>
              </a:rPr>
              <a:t> 내일 주말인데 뭐해</a:t>
            </a:r>
            <a:r>
              <a:rPr lang="en-US" altLang="ko-KR" sz="2400" b="1" dirty="0">
                <a:latin typeface="+mn-ea"/>
              </a:rPr>
              <a:t>?</a:t>
            </a:r>
          </a:p>
          <a:p>
            <a:pPr marL="858838" indent="-858838">
              <a:lnSpc>
                <a:spcPct val="150000"/>
              </a:lnSpc>
            </a:pPr>
            <a:r>
              <a:rPr lang="ko-KR" altLang="en-US" sz="2400" b="1" dirty="0" smtClean="0">
                <a:solidFill>
                  <a:schemeClr val="accent6">
                    <a:lumMod val="50000"/>
                  </a:schemeClr>
                </a:solidFill>
                <a:latin typeface="+mn-ea"/>
              </a:rPr>
              <a:t>우 진</a:t>
            </a:r>
            <a:r>
              <a:rPr lang="en-US" altLang="ko-KR" sz="2400" b="1" dirty="0">
                <a:solidFill>
                  <a:schemeClr val="accent6">
                    <a:lumMod val="50000"/>
                  </a:schemeClr>
                </a:solidFill>
                <a:latin typeface="+mn-ea"/>
              </a:rPr>
              <a:t>:</a:t>
            </a:r>
            <a:r>
              <a:rPr lang="ko-KR" altLang="en-US" sz="2400" b="1" dirty="0">
                <a:solidFill>
                  <a:schemeClr val="accent6">
                    <a:lumMod val="50000"/>
                  </a:schemeClr>
                </a:solidFill>
                <a:latin typeface="+mn-ea"/>
              </a:rPr>
              <a:t> </a:t>
            </a:r>
            <a:r>
              <a:rPr lang="ko-KR" altLang="en-US" sz="2400" b="1" dirty="0">
                <a:latin typeface="+mn-ea"/>
              </a:rPr>
              <a:t>나는 엄마랑 쇼핑몰에 가거나 마트에 </a:t>
            </a:r>
            <a:r>
              <a:rPr lang="ko-KR" altLang="en-US" sz="2400" b="1" dirty="0" smtClean="0">
                <a:latin typeface="+mn-ea"/>
              </a:rPr>
              <a:t>갈 거야</a:t>
            </a:r>
            <a:r>
              <a:rPr lang="en-US" altLang="ko-KR" sz="2400" b="1" dirty="0">
                <a:latin typeface="+mn-ea"/>
              </a:rPr>
              <a:t>.</a:t>
            </a:r>
          </a:p>
          <a:p>
            <a:pPr marL="858838" indent="-858838">
              <a:lnSpc>
                <a:spcPct val="150000"/>
              </a:lnSpc>
            </a:pPr>
            <a:r>
              <a:rPr lang="ko-KR" altLang="en-US" sz="2400" b="1" dirty="0" smtClean="0">
                <a:solidFill>
                  <a:srgbClr val="FF0000"/>
                </a:solidFill>
                <a:latin typeface="+mn-ea"/>
              </a:rPr>
              <a:t>지 수</a:t>
            </a:r>
            <a:r>
              <a:rPr lang="en-US" altLang="ko-KR" sz="2400" b="1" dirty="0">
                <a:solidFill>
                  <a:srgbClr val="FF0000"/>
                </a:solidFill>
                <a:latin typeface="+mn-ea"/>
              </a:rPr>
              <a:t>:</a:t>
            </a:r>
            <a:r>
              <a:rPr lang="ko-KR" altLang="en-US" sz="2400" b="1" dirty="0">
                <a:solidFill>
                  <a:srgbClr val="FF0000"/>
                </a:solidFill>
                <a:latin typeface="+mn-ea"/>
              </a:rPr>
              <a:t> </a:t>
            </a:r>
            <a:r>
              <a:rPr lang="ko-KR" altLang="en-US" sz="2400" b="1" dirty="0">
                <a:latin typeface="+mn-ea"/>
              </a:rPr>
              <a:t>뭘 사러 가는데</a:t>
            </a:r>
            <a:r>
              <a:rPr lang="en-US" altLang="ko-KR" sz="2400" b="1" dirty="0">
                <a:latin typeface="+mn-ea"/>
              </a:rPr>
              <a:t>?</a:t>
            </a:r>
          </a:p>
          <a:p>
            <a:pPr marL="858838" indent="-858838">
              <a:lnSpc>
                <a:spcPct val="150000"/>
              </a:lnSpc>
            </a:pPr>
            <a:r>
              <a:rPr lang="ko-KR" altLang="en-US" sz="2400" b="1" dirty="0" smtClean="0">
                <a:solidFill>
                  <a:schemeClr val="accent6">
                    <a:lumMod val="50000"/>
                  </a:schemeClr>
                </a:solidFill>
                <a:latin typeface="+mn-ea"/>
              </a:rPr>
              <a:t>우 진</a:t>
            </a:r>
            <a:r>
              <a:rPr lang="en-US" altLang="ko-KR" sz="2400" b="1" dirty="0">
                <a:solidFill>
                  <a:schemeClr val="accent6">
                    <a:lumMod val="50000"/>
                  </a:schemeClr>
                </a:solidFill>
                <a:latin typeface="+mn-ea"/>
              </a:rPr>
              <a:t>:</a:t>
            </a:r>
            <a:r>
              <a:rPr lang="ko-KR" altLang="en-US" sz="2400" b="1" dirty="0">
                <a:solidFill>
                  <a:schemeClr val="accent6">
                    <a:lumMod val="50000"/>
                  </a:schemeClr>
                </a:solidFill>
                <a:latin typeface="+mn-ea"/>
              </a:rPr>
              <a:t> </a:t>
            </a:r>
            <a:r>
              <a:rPr lang="ko-KR" altLang="en-US" sz="2400" b="1" dirty="0" err="1">
                <a:latin typeface="+mn-ea"/>
              </a:rPr>
              <a:t>운동화랑</a:t>
            </a:r>
            <a:r>
              <a:rPr lang="ko-KR" altLang="en-US" sz="2400" b="1" dirty="0">
                <a:latin typeface="+mn-ea"/>
              </a:rPr>
              <a:t> </a:t>
            </a:r>
            <a:r>
              <a:rPr lang="ko-KR" altLang="en-US" sz="2400" b="1" dirty="0" err="1">
                <a:latin typeface="+mn-ea"/>
              </a:rPr>
              <a:t>티셔츠랑</a:t>
            </a:r>
            <a:r>
              <a:rPr lang="ko-KR" altLang="en-US" sz="2400" b="1" dirty="0">
                <a:latin typeface="+mn-ea"/>
              </a:rPr>
              <a:t> 먹을 거를 사야 돼</a:t>
            </a:r>
            <a:r>
              <a:rPr lang="en-US" altLang="ko-KR" sz="2400" b="1" dirty="0">
                <a:latin typeface="+mn-ea"/>
              </a:rPr>
              <a:t>.</a:t>
            </a:r>
          </a:p>
          <a:p>
            <a:pPr marL="858838" indent="-858838">
              <a:lnSpc>
                <a:spcPct val="150000"/>
              </a:lnSpc>
            </a:pPr>
            <a:r>
              <a:rPr lang="ko-KR" altLang="en-US" sz="2400" b="1" dirty="0" smtClean="0">
                <a:solidFill>
                  <a:srgbClr val="FF0000"/>
                </a:solidFill>
                <a:latin typeface="+mn-ea"/>
              </a:rPr>
              <a:t>지 수</a:t>
            </a:r>
            <a:r>
              <a:rPr lang="en-US" altLang="ko-KR" sz="2400" b="1" dirty="0">
                <a:solidFill>
                  <a:srgbClr val="FF0000"/>
                </a:solidFill>
                <a:latin typeface="+mn-ea"/>
              </a:rPr>
              <a:t>:</a:t>
            </a:r>
            <a:r>
              <a:rPr lang="ko-KR" altLang="en-US" sz="2400" b="1" dirty="0">
                <a:solidFill>
                  <a:srgbClr val="FF0000"/>
                </a:solidFill>
                <a:latin typeface="+mn-ea"/>
              </a:rPr>
              <a:t> </a:t>
            </a:r>
            <a:r>
              <a:rPr lang="ko-KR" altLang="en-US" sz="2400" b="1" dirty="0">
                <a:latin typeface="+mn-ea"/>
              </a:rPr>
              <a:t>줄리아</a:t>
            </a:r>
            <a:r>
              <a:rPr lang="en-US" altLang="ko-KR" sz="2400" b="1" dirty="0">
                <a:latin typeface="+mn-ea"/>
              </a:rPr>
              <a:t>,</a:t>
            </a:r>
            <a:r>
              <a:rPr lang="ko-KR" altLang="en-US" sz="2400" b="1" dirty="0">
                <a:latin typeface="+mn-ea"/>
              </a:rPr>
              <a:t> 너는 내일 뭐 할 거야</a:t>
            </a:r>
            <a:r>
              <a:rPr lang="en-US" altLang="ko-KR" sz="2400" b="1" dirty="0">
                <a:latin typeface="+mn-ea"/>
              </a:rPr>
              <a:t>?</a:t>
            </a:r>
          </a:p>
          <a:p>
            <a:pPr marL="858838" indent="-858838">
              <a:lnSpc>
                <a:spcPct val="150000"/>
              </a:lnSpc>
            </a:pPr>
            <a:r>
              <a:rPr lang="ko-KR" altLang="en-US" sz="2400" b="1" dirty="0">
                <a:solidFill>
                  <a:srgbClr val="7030A0"/>
                </a:solidFill>
                <a:latin typeface="+mn-ea"/>
              </a:rPr>
              <a:t>줄리아</a:t>
            </a:r>
            <a:r>
              <a:rPr lang="en-US" altLang="ko-KR" sz="2400" b="1" dirty="0">
                <a:solidFill>
                  <a:srgbClr val="7030A0"/>
                </a:solidFill>
                <a:latin typeface="+mn-ea"/>
              </a:rPr>
              <a:t>:</a:t>
            </a:r>
            <a:r>
              <a:rPr lang="ko-KR" altLang="en-US" sz="2400" b="1" dirty="0">
                <a:solidFill>
                  <a:srgbClr val="7030A0"/>
                </a:solidFill>
                <a:latin typeface="+mn-ea"/>
              </a:rPr>
              <a:t> </a:t>
            </a:r>
            <a:r>
              <a:rPr lang="ko-KR" altLang="en-US" sz="2400" b="1" dirty="0">
                <a:latin typeface="+mn-ea"/>
              </a:rPr>
              <a:t>나는 내일 동생이랑 같이 </a:t>
            </a:r>
            <a:r>
              <a:rPr lang="ko-KR" altLang="en-US" sz="2400" b="1" dirty="0" err="1">
                <a:latin typeface="+mn-ea"/>
              </a:rPr>
              <a:t>숙제하고</a:t>
            </a:r>
            <a:r>
              <a:rPr lang="ko-KR" altLang="en-US" sz="2400" b="1" dirty="0">
                <a:latin typeface="+mn-ea"/>
              </a:rPr>
              <a:t> 컴퓨터를 할 거야</a:t>
            </a:r>
            <a:r>
              <a:rPr lang="en-US" altLang="ko-KR" sz="2400" b="1" dirty="0">
                <a:latin typeface="+mn-ea"/>
              </a:rPr>
              <a:t>.</a:t>
            </a:r>
            <a:r>
              <a:rPr lang="ko-KR" altLang="en-US" sz="2400" b="1" dirty="0">
                <a:latin typeface="+mn-ea"/>
              </a:rPr>
              <a:t> </a:t>
            </a:r>
            <a:endParaRPr lang="en-US" altLang="ko-KR" sz="2400" b="1" dirty="0">
              <a:latin typeface="+mn-ea"/>
            </a:endParaRPr>
          </a:p>
          <a:p>
            <a:pPr marL="858838" indent="166688">
              <a:lnSpc>
                <a:spcPct val="150000"/>
              </a:lnSpc>
            </a:pPr>
            <a:r>
              <a:rPr lang="ko-KR" altLang="en-US" sz="2400" b="1" dirty="0">
                <a:latin typeface="+mn-ea"/>
              </a:rPr>
              <a:t>내가 동생한테 컴퓨터를 가르쳐 주고 있어</a:t>
            </a:r>
            <a:r>
              <a:rPr lang="en-US" altLang="ko-KR" sz="2400" b="1" dirty="0" smtClean="0">
                <a:latin typeface="+mn-ea"/>
              </a:rPr>
              <a:t>.</a:t>
            </a:r>
          </a:p>
          <a:p>
            <a:pPr marL="858838" indent="-858838">
              <a:lnSpc>
                <a:spcPct val="150000"/>
              </a:lnSpc>
            </a:pPr>
            <a:r>
              <a:rPr lang="ko-KR" altLang="en-US" sz="2400" b="1" dirty="0" smtClean="0">
                <a:solidFill>
                  <a:schemeClr val="accent6">
                    <a:lumMod val="50000"/>
                  </a:schemeClr>
                </a:solidFill>
                <a:latin typeface="+mn-ea"/>
              </a:rPr>
              <a:t>우 진</a:t>
            </a:r>
            <a:r>
              <a:rPr lang="en-US" altLang="ko-KR" sz="2400" b="1" dirty="0" smtClean="0">
                <a:solidFill>
                  <a:schemeClr val="accent6">
                    <a:lumMod val="50000"/>
                  </a:schemeClr>
                </a:solidFill>
                <a:latin typeface="+mn-ea"/>
              </a:rPr>
              <a:t>:</a:t>
            </a:r>
            <a:r>
              <a:rPr lang="ko-KR" altLang="en-US" sz="2400" b="1" dirty="0" smtClean="0">
                <a:solidFill>
                  <a:schemeClr val="accent6">
                    <a:lumMod val="50000"/>
                  </a:schemeClr>
                </a:solidFill>
                <a:latin typeface="+mn-ea"/>
              </a:rPr>
              <a:t> </a:t>
            </a:r>
            <a:r>
              <a:rPr lang="ko-KR" altLang="en-US" sz="2400" b="1" dirty="0" smtClean="0">
                <a:latin typeface="+mn-ea"/>
              </a:rPr>
              <a:t>지수</a:t>
            </a:r>
            <a:r>
              <a:rPr lang="en-US" altLang="ko-KR" sz="2400" b="1" dirty="0" smtClean="0">
                <a:latin typeface="+mn-ea"/>
              </a:rPr>
              <a:t>,</a:t>
            </a:r>
            <a:r>
              <a:rPr lang="ko-KR" altLang="en-US" sz="2400" b="1" dirty="0" smtClean="0">
                <a:latin typeface="+mn-ea"/>
              </a:rPr>
              <a:t> 너는 뭘 할거야</a:t>
            </a:r>
            <a:r>
              <a:rPr lang="en-US" altLang="ko-KR" sz="2400" b="1" dirty="0" smtClean="0">
                <a:latin typeface="+mn-ea"/>
              </a:rPr>
              <a:t>?</a:t>
            </a:r>
          </a:p>
          <a:p>
            <a:pPr marL="858838" indent="-858838">
              <a:lnSpc>
                <a:spcPct val="150000"/>
              </a:lnSpc>
            </a:pPr>
            <a:r>
              <a:rPr lang="ko-KR" altLang="en-US" sz="2400" b="1" dirty="0" smtClean="0">
                <a:solidFill>
                  <a:srgbClr val="FF0000"/>
                </a:solidFill>
                <a:latin typeface="+mn-ea"/>
              </a:rPr>
              <a:t>지 수</a:t>
            </a:r>
            <a:r>
              <a:rPr lang="en-US" altLang="ko-KR" sz="2400" b="1" dirty="0">
                <a:solidFill>
                  <a:srgbClr val="FF0000"/>
                </a:solidFill>
                <a:latin typeface="+mn-ea"/>
              </a:rPr>
              <a:t>:</a:t>
            </a:r>
            <a:r>
              <a:rPr lang="ko-KR" altLang="en-US" sz="2400" b="1" dirty="0">
                <a:solidFill>
                  <a:srgbClr val="FF0000"/>
                </a:solidFill>
                <a:latin typeface="+mn-ea"/>
              </a:rPr>
              <a:t> </a:t>
            </a:r>
            <a:r>
              <a:rPr lang="ko-KR" altLang="en-US" sz="2400" b="1" dirty="0">
                <a:latin typeface="+mn-ea"/>
              </a:rPr>
              <a:t>나는 아빠랑 공원에서 자전거를 타거나 야구 경기를 보러 </a:t>
            </a:r>
            <a:r>
              <a:rPr lang="ko-KR" altLang="en-US" sz="2400" b="1" dirty="0" smtClean="0">
                <a:latin typeface="+mn-ea"/>
              </a:rPr>
              <a:t>갈 거야</a:t>
            </a:r>
            <a:r>
              <a:rPr lang="en-US" altLang="ko-KR" sz="2400" b="1" dirty="0">
                <a:latin typeface="+mn-ea"/>
              </a:rPr>
              <a:t>.</a:t>
            </a:r>
            <a:r>
              <a:rPr lang="ko-KR" altLang="en-US" sz="2400" b="1" dirty="0">
                <a:latin typeface="+mn-ea"/>
              </a:rPr>
              <a:t> 아빠가 바쁘지 않으시면 난 야구장에 가고 싶어</a:t>
            </a:r>
            <a:r>
              <a:rPr lang="en-US" altLang="ko-KR" sz="2400" b="1" dirty="0">
                <a:latin typeface="+mn-ea"/>
              </a:rPr>
              <a:t>.</a:t>
            </a:r>
            <a:r>
              <a:rPr lang="ko-KR" altLang="en-US" sz="2400" b="1" dirty="0">
                <a:latin typeface="+mn-ea"/>
              </a:rPr>
              <a:t> </a:t>
            </a:r>
            <a:endParaRPr lang="en-US" sz="2400" b="1" dirty="0">
              <a:latin typeface="+mn-ea"/>
            </a:endParaRPr>
          </a:p>
        </p:txBody>
      </p:sp>
      <p:sp>
        <p:nvSpPr>
          <p:cNvPr id="4" name="Rounded Rectangle 3">
            <a:extLst>
              <a:ext uri="{FF2B5EF4-FFF2-40B4-BE49-F238E27FC236}">
                <a16:creationId xmlns="" xmlns:a16="http://schemas.microsoft.com/office/drawing/2014/main" id="{6E494348-A7FA-9A40-A176-76777CDDE278}"/>
              </a:ext>
            </a:extLst>
          </p:cNvPr>
          <p:cNvSpPr/>
          <p:nvPr/>
        </p:nvSpPr>
        <p:spPr>
          <a:xfrm>
            <a:off x="4005470" y="1243013"/>
            <a:ext cx="1028700" cy="442912"/>
          </a:xfrm>
          <a:prstGeom prst="roundRect">
            <a:avLst/>
          </a:prstGeom>
          <a:solidFill>
            <a:srgbClr val="264AAB"/>
          </a:solidFill>
          <a:ln>
            <a:solidFill>
              <a:srgbClr val="264AA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ounded Rectangle 6">
            <a:extLst>
              <a:ext uri="{FF2B5EF4-FFF2-40B4-BE49-F238E27FC236}">
                <a16:creationId xmlns="" xmlns:a16="http://schemas.microsoft.com/office/drawing/2014/main" id="{7CECF483-3488-1441-A6C5-A292400570BC}"/>
              </a:ext>
            </a:extLst>
          </p:cNvPr>
          <p:cNvSpPr/>
          <p:nvPr/>
        </p:nvSpPr>
        <p:spPr>
          <a:xfrm>
            <a:off x="5300787" y="5120407"/>
            <a:ext cx="1042987" cy="442912"/>
          </a:xfrm>
          <a:prstGeom prst="roundRect">
            <a:avLst/>
          </a:prstGeom>
          <a:solidFill>
            <a:srgbClr val="264AAB"/>
          </a:solidFill>
          <a:ln>
            <a:solidFill>
              <a:srgbClr val="264AA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ounded Rectangle 8">
            <a:extLst>
              <a:ext uri="{FF2B5EF4-FFF2-40B4-BE49-F238E27FC236}">
                <a16:creationId xmlns="" xmlns:a16="http://schemas.microsoft.com/office/drawing/2014/main" id="{41C65212-AC95-824D-ACE2-B69042F2B9B6}"/>
              </a:ext>
            </a:extLst>
          </p:cNvPr>
          <p:cNvSpPr/>
          <p:nvPr/>
        </p:nvSpPr>
        <p:spPr>
          <a:xfrm>
            <a:off x="4424360" y="4010288"/>
            <a:ext cx="1028700" cy="442912"/>
          </a:xfrm>
          <a:prstGeom prst="roundRect">
            <a:avLst/>
          </a:prstGeom>
          <a:solidFill>
            <a:srgbClr val="264AAB"/>
          </a:solidFill>
          <a:ln>
            <a:solidFill>
              <a:srgbClr val="264AA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ounded Rectangle 9">
            <a:extLst>
              <a:ext uri="{FF2B5EF4-FFF2-40B4-BE49-F238E27FC236}">
                <a16:creationId xmlns="" xmlns:a16="http://schemas.microsoft.com/office/drawing/2014/main" id="{C287D1F9-5BC6-BD4E-A13F-572EE9BAF16A}"/>
              </a:ext>
            </a:extLst>
          </p:cNvPr>
          <p:cNvSpPr/>
          <p:nvPr/>
        </p:nvSpPr>
        <p:spPr>
          <a:xfrm>
            <a:off x="5064440" y="2362167"/>
            <a:ext cx="1214438" cy="442912"/>
          </a:xfrm>
          <a:prstGeom prst="roundRect">
            <a:avLst/>
          </a:prstGeom>
          <a:solidFill>
            <a:srgbClr val="264AAB"/>
          </a:solidFill>
          <a:ln>
            <a:solidFill>
              <a:srgbClr val="264AA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Online Media 4" descr="Track 031">
            <a:hlinkClick r:id="" action="ppaction://media"/>
            <a:extLst>
              <a:ext uri="{FF2B5EF4-FFF2-40B4-BE49-F238E27FC236}">
                <a16:creationId xmlns="" xmlns:a16="http://schemas.microsoft.com/office/drawing/2014/main" id="{8BCB9848-0069-AC4E-8227-FF3EB318E3C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25835" y="529735"/>
            <a:ext cx="2312380" cy="2312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26355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778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8398F659-42C3-B740-9403-53C7E49B73FF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</a:blip>
          <a:stretch>
            <a:fillRect/>
          </a:stretch>
        </p:blipFill>
        <p:spPr>
          <a:xfrm>
            <a:off x="459969" y="598217"/>
            <a:ext cx="11272059" cy="5661565"/>
          </a:xfrm>
          <a:prstGeom prst="rect">
            <a:avLst/>
          </a:prstGeom>
        </p:spPr>
      </p:pic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7049D51E-33BD-2743-B4CB-C2CD3178F327}"/>
              </a:ext>
            </a:extLst>
          </p:cNvPr>
          <p:cNvSpPr txBox="1"/>
          <p:nvPr/>
        </p:nvSpPr>
        <p:spPr>
          <a:xfrm>
            <a:off x="1" y="598216"/>
            <a:ext cx="11934908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indent="-914400">
              <a:lnSpc>
                <a:spcPct val="150000"/>
              </a:lnSpc>
            </a:pPr>
            <a:r>
              <a:rPr lang="ko-KR" altLang="en-US" sz="2400" b="1" dirty="0" smtClean="0">
                <a:solidFill>
                  <a:srgbClr val="FF0000"/>
                </a:solidFill>
                <a:latin typeface="+mn-ea"/>
              </a:rPr>
              <a:t>지 수</a:t>
            </a:r>
            <a:r>
              <a:rPr lang="en-US" altLang="ko-KR" sz="2400" b="1" dirty="0">
                <a:solidFill>
                  <a:srgbClr val="FF0000"/>
                </a:solidFill>
                <a:latin typeface="+mn-ea"/>
              </a:rPr>
              <a:t>:</a:t>
            </a:r>
            <a:r>
              <a:rPr lang="ko-KR" altLang="en-US" sz="2400" b="1" dirty="0">
                <a:solidFill>
                  <a:srgbClr val="FF0000"/>
                </a:solidFill>
                <a:latin typeface="+mn-ea"/>
              </a:rPr>
              <a:t> </a:t>
            </a:r>
            <a:r>
              <a:rPr lang="ko-KR" altLang="en-US" sz="2400" b="1" dirty="0">
                <a:latin typeface="+mn-ea"/>
              </a:rPr>
              <a:t>우진아</a:t>
            </a:r>
            <a:r>
              <a:rPr lang="en-US" altLang="ko-KR" sz="2400" b="1" dirty="0">
                <a:latin typeface="+mn-ea"/>
              </a:rPr>
              <a:t>,</a:t>
            </a:r>
            <a:r>
              <a:rPr lang="ko-KR" altLang="en-US" sz="2400" b="1" dirty="0">
                <a:latin typeface="+mn-ea"/>
              </a:rPr>
              <a:t> 내일 주말인데 뭐해</a:t>
            </a:r>
            <a:r>
              <a:rPr lang="en-US" altLang="ko-KR" sz="2400" b="1" dirty="0">
                <a:latin typeface="+mn-ea"/>
              </a:rPr>
              <a:t>?</a:t>
            </a:r>
          </a:p>
          <a:p>
            <a:pPr marL="914400" indent="-914400">
              <a:lnSpc>
                <a:spcPct val="150000"/>
              </a:lnSpc>
            </a:pPr>
            <a:r>
              <a:rPr lang="ko-KR" altLang="en-US" sz="2400" b="1" dirty="0" smtClean="0">
                <a:solidFill>
                  <a:schemeClr val="accent6">
                    <a:lumMod val="50000"/>
                  </a:schemeClr>
                </a:solidFill>
                <a:latin typeface="+mn-ea"/>
              </a:rPr>
              <a:t>우 진</a:t>
            </a:r>
            <a:r>
              <a:rPr lang="en-US" altLang="ko-KR" sz="2400" b="1" dirty="0">
                <a:solidFill>
                  <a:schemeClr val="accent6">
                    <a:lumMod val="50000"/>
                  </a:schemeClr>
                </a:solidFill>
                <a:latin typeface="+mn-ea"/>
              </a:rPr>
              <a:t>:</a:t>
            </a:r>
            <a:r>
              <a:rPr lang="ko-KR" altLang="en-US" sz="2400" b="1" dirty="0">
                <a:solidFill>
                  <a:schemeClr val="accent6">
                    <a:lumMod val="50000"/>
                  </a:schemeClr>
                </a:solidFill>
                <a:latin typeface="+mn-ea"/>
              </a:rPr>
              <a:t> </a:t>
            </a:r>
            <a:r>
              <a:rPr lang="ko-KR" altLang="en-US" sz="2400" b="1" dirty="0">
                <a:latin typeface="+mn-ea"/>
              </a:rPr>
              <a:t>나는 엄마랑 쇼핑몰에 </a:t>
            </a:r>
            <a:r>
              <a:rPr lang="ko-KR" altLang="en-US" sz="2400" b="1" u="sng" dirty="0">
                <a:solidFill>
                  <a:srgbClr val="264AAB"/>
                </a:solidFill>
                <a:latin typeface="+mn-ea"/>
              </a:rPr>
              <a:t>가거나 </a:t>
            </a:r>
            <a:r>
              <a:rPr lang="ko-KR" altLang="en-US" sz="2400" b="1" dirty="0">
                <a:latin typeface="+mn-ea"/>
              </a:rPr>
              <a:t>마트에 </a:t>
            </a:r>
            <a:r>
              <a:rPr lang="ko-KR" altLang="en-US" sz="2400" b="1" dirty="0" smtClean="0">
                <a:latin typeface="+mn-ea"/>
              </a:rPr>
              <a:t>갈 거야</a:t>
            </a:r>
            <a:r>
              <a:rPr lang="en-US" altLang="ko-KR" sz="2400" b="1" dirty="0">
                <a:latin typeface="+mn-ea"/>
              </a:rPr>
              <a:t>.</a:t>
            </a:r>
          </a:p>
          <a:p>
            <a:pPr marL="914400" indent="-914400">
              <a:lnSpc>
                <a:spcPct val="150000"/>
              </a:lnSpc>
            </a:pPr>
            <a:r>
              <a:rPr lang="ko-KR" altLang="en-US" sz="2400" b="1" dirty="0" smtClean="0">
                <a:solidFill>
                  <a:srgbClr val="FF0000"/>
                </a:solidFill>
                <a:latin typeface="+mn-ea"/>
              </a:rPr>
              <a:t>지 수</a:t>
            </a:r>
            <a:r>
              <a:rPr lang="en-US" altLang="ko-KR" sz="2400" b="1" dirty="0">
                <a:solidFill>
                  <a:srgbClr val="FF0000"/>
                </a:solidFill>
                <a:latin typeface="+mn-ea"/>
              </a:rPr>
              <a:t>:</a:t>
            </a:r>
            <a:r>
              <a:rPr lang="ko-KR" altLang="en-US" sz="2400" b="1" dirty="0">
                <a:solidFill>
                  <a:srgbClr val="FF0000"/>
                </a:solidFill>
                <a:latin typeface="+mn-ea"/>
              </a:rPr>
              <a:t> </a:t>
            </a:r>
            <a:r>
              <a:rPr lang="ko-KR" altLang="en-US" sz="2400" b="1" dirty="0">
                <a:latin typeface="+mn-ea"/>
              </a:rPr>
              <a:t>뭘 사러 가는데</a:t>
            </a:r>
            <a:r>
              <a:rPr lang="en-US" altLang="ko-KR" sz="2400" b="1" dirty="0">
                <a:latin typeface="+mn-ea"/>
              </a:rPr>
              <a:t>?</a:t>
            </a:r>
          </a:p>
          <a:p>
            <a:pPr marL="914400" indent="-914400">
              <a:lnSpc>
                <a:spcPct val="150000"/>
              </a:lnSpc>
            </a:pPr>
            <a:r>
              <a:rPr lang="ko-KR" altLang="en-US" sz="2400" b="1" dirty="0" smtClean="0">
                <a:solidFill>
                  <a:schemeClr val="accent6">
                    <a:lumMod val="50000"/>
                  </a:schemeClr>
                </a:solidFill>
                <a:latin typeface="+mn-ea"/>
              </a:rPr>
              <a:t>우 진</a:t>
            </a:r>
            <a:r>
              <a:rPr lang="en-US" altLang="ko-KR" sz="2400" b="1" dirty="0">
                <a:solidFill>
                  <a:schemeClr val="accent6">
                    <a:lumMod val="50000"/>
                  </a:schemeClr>
                </a:solidFill>
                <a:latin typeface="+mn-ea"/>
              </a:rPr>
              <a:t>:</a:t>
            </a:r>
            <a:r>
              <a:rPr lang="ko-KR" altLang="en-US" sz="2400" b="1" dirty="0">
                <a:solidFill>
                  <a:schemeClr val="accent6">
                    <a:lumMod val="50000"/>
                  </a:schemeClr>
                </a:solidFill>
                <a:latin typeface="+mn-ea"/>
              </a:rPr>
              <a:t> </a:t>
            </a:r>
            <a:r>
              <a:rPr lang="ko-KR" altLang="en-US" sz="2400" b="1" dirty="0" err="1">
                <a:latin typeface="+mn-ea"/>
              </a:rPr>
              <a:t>운동화랑</a:t>
            </a:r>
            <a:r>
              <a:rPr lang="ko-KR" altLang="en-US" sz="2400" b="1" dirty="0">
                <a:latin typeface="+mn-ea"/>
              </a:rPr>
              <a:t> </a:t>
            </a:r>
            <a:r>
              <a:rPr lang="ko-KR" altLang="en-US" sz="2400" b="1" dirty="0" err="1">
                <a:latin typeface="+mn-ea"/>
              </a:rPr>
              <a:t>티셔츠랑</a:t>
            </a:r>
            <a:r>
              <a:rPr lang="ko-KR" altLang="en-US" sz="2400" b="1" dirty="0">
                <a:latin typeface="+mn-ea"/>
              </a:rPr>
              <a:t> 먹을 거를 </a:t>
            </a:r>
            <a:r>
              <a:rPr lang="ko-KR" altLang="en-US" sz="2400" b="1" u="sng" dirty="0">
                <a:solidFill>
                  <a:srgbClr val="264AAB"/>
                </a:solidFill>
                <a:latin typeface="+mn-ea"/>
              </a:rPr>
              <a:t>사야 돼</a:t>
            </a:r>
            <a:r>
              <a:rPr lang="en-US" altLang="ko-KR" sz="2400" b="1" u="sng" dirty="0">
                <a:solidFill>
                  <a:srgbClr val="264AAB"/>
                </a:solidFill>
                <a:latin typeface="+mn-ea"/>
              </a:rPr>
              <a:t>.</a:t>
            </a:r>
          </a:p>
          <a:p>
            <a:pPr marL="914400" indent="-914400">
              <a:lnSpc>
                <a:spcPct val="150000"/>
              </a:lnSpc>
            </a:pPr>
            <a:r>
              <a:rPr lang="ko-KR" altLang="en-US" sz="2400" b="1" dirty="0" smtClean="0">
                <a:solidFill>
                  <a:srgbClr val="FF0000"/>
                </a:solidFill>
                <a:latin typeface="+mn-ea"/>
              </a:rPr>
              <a:t>지 수</a:t>
            </a:r>
            <a:r>
              <a:rPr lang="en-US" altLang="ko-KR" sz="2400" b="1" dirty="0">
                <a:solidFill>
                  <a:srgbClr val="FF0000"/>
                </a:solidFill>
                <a:latin typeface="+mn-ea"/>
              </a:rPr>
              <a:t>:</a:t>
            </a:r>
            <a:r>
              <a:rPr lang="ko-KR" altLang="en-US" sz="2400" b="1" dirty="0">
                <a:solidFill>
                  <a:srgbClr val="FF0000"/>
                </a:solidFill>
                <a:latin typeface="+mn-ea"/>
              </a:rPr>
              <a:t> </a:t>
            </a:r>
            <a:r>
              <a:rPr lang="ko-KR" altLang="en-US" sz="2400" b="1" dirty="0">
                <a:latin typeface="+mn-ea"/>
              </a:rPr>
              <a:t>줄리아</a:t>
            </a:r>
            <a:r>
              <a:rPr lang="en-US" altLang="ko-KR" sz="2400" b="1" dirty="0">
                <a:latin typeface="+mn-ea"/>
              </a:rPr>
              <a:t>,</a:t>
            </a:r>
            <a:r>
              <a:rPr lang="ko-KR" altLang="en-US" sz="2400" b="1" dirty="0">
                <a:latin typeface="+mn-ea"/>
              </a:rPr>
              <a:t> 너는 내일 뭐 할 거야</a:t>
            </a:r>
            <a:r>
              <a:rPr lang="en-US" altLang="ko-KR" sz="2400" b="1" dirty="0">
                <a:latin typeface="+mn-ea"/>
              </a:rPr>
              <a:t>?</a:t>
            </a:r>
          </a:p>
          <a:p>
            <a:pPr marL="914400" indent="-914400">
              <a:lnSpc>
                <a:spcPct val="150000"/>
              </a:lnSpc>
            </a:pPr>
            <a:r>
              <a:rPr lang="ko-KR" altLang="en-US" sz="2400" b="1" dirty="0">
                <a:solidFill>
                  <a:srgbClr val="7030A0"/>
                </a:solidFill>
                <a:latin typeface="+mn-ea"/>
              </a:rPr>
              <a:t>줄리아</a:t>
            </a:r>
            <a:r>
              <a:rPr lang="en-US" altLang="ko-KR" sz="2400" b="1" dirty="0">
                <a:solidFill>
                  <a:srgbClr val="7030A0"/>
                </a:solidFill>
                <a:latin typeface="+mn-ea"/>
              </a:rPr>
              <a:t>:</a:t>
            </a:r>
            <a:r>
              <a:rPr lang="ko-KR" altLang="en-US" sz="2400" b="1" dirty="0">
                <a:solidFill>
                  <a:srgbClr val="7030A0"/>
                </a:solidFill>
                <a:latin typeface="+mn-ea"/>
              </a:rPr>
              <a:t> </a:t>
            </a:r>
            <a:r>
              <a:rPr lang="ko-KR" altLang="en-US" sz="2400" b="1" dirty="0">
                <a:latin typeface="+mn-ea"/>
              </a:rPr>
              <a:t>나는 내일 동생이랑 같이 </a:t>
            </a:r>
            <a:r>
              <a:rPr lang="ko-KR" altLang="en-US" sz="2400" b="1" dirty="0" err="1">
                <a:latin typeface="+mn-ea"/>
              </a:rPr>
              <a:t>숙제하고</a:t>
            </a:r>
            <a:r>
              <a:rPr lang="ko-KR" altLang="en-US" sz="2400" b="1" dirty="0">
                <a:latin typeface="+mn-ea"/>
              </a:rPr>
              <a:t> 컴퓨터를 할 거야</a:t>
            </a:r>
            <a:r>
              <a:rPr lang="en-US" altLang="ko-KR" sz="2400" b="1" dirty="0">
                <a:latin typeface="+mn-ea"/>
              </a:rPr>
              <a:t>.</a:t>
            </a:r>
            <a:r>
              <a:rPr lang="ko-KR" altLang="en-US" sz="2400" b="1" dirty="0">
                <a:latin typeface="+mn-ea"/>
              </a:rPr>
              <a:t> </a:t>
            </a:r>
            <a:endParaRPr lang="en-US" altLang="ko-KR" sz="2400" b="1" dirty="0">
              <a:latin typeface="+mn-ea"/>
            </a:endParaRPr>
          </a:p>
          <a:p>
            <a:pPr marL="914400" indent="111125">
              <a:lnSpc>
                <a:spcPct val="150000"/>
              </a:lnSpc>
            </a:pPr>
            <a:r>
              <a:rPr lang="ko-KR" altLang="en-US" sz="2400" b="1" dirty="0">
                <a:latin typeface="+mn-ea"/>
              </a:rPr>
              <a:t>내가 동생한테 컴퓨터를 </a:t>
            </a:r>
            <a:r>
              <a:rPr lang="ko-KR" altLang="en-US" sz="2400" b="1" u="sng" dirty="0">
                <a:solidFill>
                  <a:srgbClr val="264AAB"/>
                </a:solidFill>
                <a:latin typeface="+mn-ea"/>
              </a:rPr>
              <a:t>가르쳐</a:t>
            </a:r>
            <a:r>
              <a:rPr lang="ko-KR" altLang="en-US" sz="2400" b="1" dirty="0">
                <a:latin typeface="+mn-ea"/>
              </a:rPr>
              <a:t> 주고 있어</a:t>
            </a:r>
            <a:r>
              <a:rPr lang="en-US" altLang="ko-KR" sz="2400" b="1" dirty="0">
                <a:latin typeface="+mn-ea"/>
              </a:rPr>
              <a:t>.</a:t>
            </a:r>
          </a:p>
          <a:p>
            <a:pPr marL="914400" indent="-914400">
              <a:lnSpc>
                <a:spcPct val="150000"/>
              </a:lnSpc>
            </a:pPr>
            <a:r>
              <a:rPr lang="ko-KR" altLang="en-US" sz="2400" b="1" dirty="0" smtClean="0">
                <a:solidFill>
                  <a:schemeClr val="accent6">
                    <a:lumMod val="50000"/>
                  </a:schemeClr>
                </a:solidFill>
                <a:latin typeface="+mn-ea"/>
              </a:rPr>
              <a:t>우 진</a:t>
            </a:r>
            <a:r>
              <a:rPr lang="en-US" altLang="ko-KR" sz="2400" b="1" dirty="0">
                <a:solidFill>
                  <a:schemeClr val="accent6">
                    <a:lumMod val="50000"/>
                  </a:schemeClr>
                </a:solidFill>
                <a:latin typeface="+mn-ea"/>
              </a:rPr>
              <a:t>:</a:t>
            </a:r>
            <a:r>
              <a:rPr lang="ko-KR" altLang="en-US" sz="2400" b="1" dirty="0">
                <a:solidFill>
                  <a:schemeClr val="accent6">
                    <a:lumMod val="50000"/>
                  </a:schemeClr>
                </a:solidFill>
                <a:latin typeface="+mn-ea"/>
              </a:rPr>
              <a:t> </a:t>
            </a:r>
            <a:r>
              <a:rPr lang="ko-KR" altLang="en-US" sz="2400" b="1" dirty="0" smtClean="0">
                <a:latin typeface="+mn-ea"/>
              </a:rPr>
              <a:t>지수</a:t>
            </a:r>
            <a:r>
              <a:rPr lang="en-US" altLang="ko-KR" sz="2400" b="1" dirty="0" smtClean="0">
                <a:latin typeface="+mn-ea"/>
              </a:rPr>
              <a:t>,</a:t>
            </a:r>
            <a:r>
              <a:rPr lang="ko-KR" altLang="en-US" sz="2400" b="1" dirty="0" smtClean="0">
                <a:latin typeface="+mn-ea"/>
              </a:rPr>
              <a:t> </a:t>
            </a:r>
            <a:r>
              <a:rPr lang="ko-KR" altLang="en-US" sz="2400" b="1" dirty="0">
                <a:latin typeface="+mn-ea"/>
              </a:rPr>
              <a:t>너는 </a:t>
            </a:r>
            <a:r>
              <a:rPr lang="ko-KR" altLang="en-US" sz="2400" b="1" dirty="0" smtClean="0">
                <a:latin typeface="+mn-ea"/>
              </a:rPr>
              <a:t>뭘 </a:t>
            </a:r>
            <a:r>
              <a:rPr lang="ko-KR" altLang="en-US" sz="2400" b="1" dirty="0">
                <a:latin typeface="+mn-ea"/>
              </a:rPr>
              <a:t>할거야</a:t>
            </a:r>
            <a:r>
              <a:rPr lang="en-US" altLang="ko-KR" sz="2400" b="1" dirty="0">
                <a:latin typeface="+mn-ea"/>
              </a:rPr>
              <a:t>?</a:t>
            </a:r>
          </a:p>
          <a:p>
            <a:pPr marL="914400" indent="-914400">
              <a:lnSpc>
                <a:spcPct val="150000"/>
              </a:lnSpc>
            </a:pPr>
            <a:r>
              <a:rPr lang="ko-KR" altLang="en-US" sz="2400" b="1" dirty="0" smtClean="0">
                <a:solidFill>
                  <a:srgbClr val="FF0000"/>
                </a:solidFill>
                <a:latin typeface="+mn-ea"/>
              </a:rPr>
              <a:t>지 수</a:t>
            </a:r>
            <a:r>
              <a:rPr lang="en-US" altLang="ko-KR" sz="2400" b="1" dirty="0">
                <a:solidFill>
                  <a:srgbClr val="FF0000"/>
                </a:solidFill>
                <a:latin typeface="+mn-ea"/>
              </a:rPr>
              <a:t>:</a:t>
            </a:r>
            <a:r>
              <a:rPr lang="ko-KR" altLang="en-US" sz="2400" b="1" dirty="0">
                <a:solidFill>
                  <a:srgbClr val="FF0000"/>
                </a:solidFill>
                <a:latin typeface="+mn-ea"/>
              </a:rPr>
              <a:t> </a:t>
            </a:r>
            <a:r>
              <a:rPr lang="ko-KR" altLang="en-US" sz="2400" b="1" dirty="0">
                <a:latin typeface="+mn-ea"/>
              </a:rPr>
              <a:t>나는 아빠랑 공원에서 자전거를 </a:t>
            </a:r>
            <a:r>
              <a:rPr lang="ko-KR" altLang="en-US" sz="2400" b="1" u="sng" dirty="0">
                <a:solidFill>
                  <a:srgbClr val="264AAB"/>
                </a:solidFill>
                <a:latin typeface="+mn-ea"/>
              </a:rPr>
              <a:t>타거나 </a:t>
            </a:r>
            <a:r>
              <a:rPr lang="ko-KR" altLang="en-US" sz="2400" b="1" dirty="0">
                <a:latin typeface="+mn-ea"/>
              </a:rPr>
              <a:t>야구 경기를 보러 </a:t>
            </a:r>
            <a:r>
              <a:rPr lang="ko-KR" altLang="en-US" sz="2400" b="1" dirty="0" smtClean="0">
                <a:latin typeface="+mn-ea"/>
              </a:rPr>
              <a:t>갈 거야</a:t>
            </a:r>
            <a:r>
              <a:rPr lang="en-US" altLang="ko-KR" sz="2400" b="1" dirty="0">
                <a:latin typeface="+mn-ea"/>
              </a:rPr>
              <a:t>.</a:t>
            </a:r>
            <a:r>
              <a:rPr lang="ko-KR" altLang="en-US" sz="2400" b="1" dirty="0">
                <a:latin typeface="+mn-ea"/>
              </a:rPr>
              <a:t> 아빠가 바쁘지 않으시면 난 야구장에 가고 싶어</a:t>
            </a:r>
            <a:r>
              <a:rPr lang="en-US" altLang="ko-KR" sz="2400" b="1" dirty="0">
                <a:latin typeface="+mn-ea"/>
              </a:rPr>
              <a:t>.</a:t>
            </a:r>
            <a:r>
              <a:rPr lang="ko-KR" altLang="en-US" sz="2400" b="1" dirty="0">
                <a:latin typeface="+mn-ea"/>
              </a:rPr>
              <a:t> </a:t>
            </a:r>
            <a:endParaRPr lang="en-US" sz="2400" b="1" dirty="0">
              <a:latin typeface="+mn-ea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B0A84BB5-DE2D-0F47-AE3A-BBE662E60E4F}"/>
              </a:ext>
            </a:extLst>
          </p:cNvPr>
          <p:cNvSpPr/>
          <p:nvPr/>
        </p:nvSpPr>
        <p:spPr>
          <a:xfrm>
            <a:off x="-1" y="2"/>
            <a:ext cx="12191998" cy="598216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600" b="1" dirty="0">
                <a:latin typeface="+mn-ea"/>
              </a:rPr>
              <a:t>P. 96 </a:t>
            </a:r>
            <a:r>
              <a:rPr lang="en-US" altLang="ko-KR" sz="3600" b="1" dirty="0" smtClean="0">
                <a:latin typeface="+mn-ea"/>
              </a:rPr>
              <a:t> </a:t>
            </a:r>
            <a:r>
              <a:rPr lang="ko-KR" altLang="en-US" sz="3600" b="1" dirty="0" smtClean="0">
                <a:latin typeface="+mn-ea"/>
              </a:rPr>
              <a:t>듣기    빈칸에 </a:t>
            </a:r>
            <a:r>
              <a:rPr lang="ko-KR" altLang="en-US" sz="3600" b="1" dirty="0">
                <a:latin typeface="+mn-ea"/>
              </a:rPr>
              <a:t>들어갈 말을 </a:t>
            </a:r>
            <a:r>
              <a:rPr lang="ko-KR" altLang="en-US" sz="3600" b="1" dirty="0" smtClean="0">
                <a:latin typeface="+mn-ea"/>
              </a:rPr>
              <a:t>써 보세요</a:t>
            </a:r>
            <a:endParaRPr lang="en-US" sz="16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85111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B0A84BB5-DE2D-0F47-AE3A-BBE662E60E4F}"/>
              </a:ext>
            </a:extLst>
          </p:cNvPr>
          <p:cNvSpPr/>
          <p:nvPr/>
        </p:nvSpPr>
        <p:spPr>
          <a:xfrm>
            <a:off x="-1" y="1"/>
            <a:ext cx="12191998" cy="980902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000" b="1" dirty="0" smtClean="0">
                <a:latin typeface="+mn-ea"/>
              </a:rPr>
              <a:t>다시 </a:t>
            </a:r>
            <a:r>
              <a:rPr lang="ko-KR" altLang="en-US" sz="4000" b="1" dirty="0">
                <a:latin typeface="+mn-ea"/>
              </a:rPr>
              <a:t>한번 들어보고 문제를 </a:t>
            </a:r>
            <a:r>
              <a:rPr lang="ko-KR" altLang="en-US" sz="4000" b="1" dirty="0" smtClean="0">
                <a:latin typeface="+mn-ea"/>
              </a:rPr>
              <a:t>풀어 보세요</a:t>
            </a:r>
            <a:r>
              <a:rPr lang="en-US" altLang="ko-KR" sz="4000" b="1" dirty="0">
                <a:latin typeface="+mn-ea"/>
              </a:rPr>
              <a:t>. </a:t>
            </a:r>
            <a:r>
              <a:rPr lang="en-US" altLang="ko-KR" sz="4000" b="1" dirty="0" smtClean="0">
                <a:latin typeface="+mn-ea"/>
              </a:rPr>
              <a:t>   P</a:t>
            </a:r>
            <a:r>
              <a:rPr lang="en-US" altLang="ko-KR" sz="4000" b="1" dirty="0">
                <a:latin typeface="+mn-ea"/>
              </a:rPr>
              <a:t>. 96 </a:t>
            </a:r>
            <a:endParaRPr lang="en-US" sz="4000" dirty="0">
              <a:latin typeface="+mn-ea"/>
            </a:endParaRPr>
          </a:p>
        </p:txBody>
      </p:sp>
      <p:pic>
        <p:nvPicPr>
          <p:cNvPr id="5" name="Online Media 4" descr="Track 031">
            <a:hlinkClick r:id="" action="ppaction://media"/>
            <a:extLst>
              <a:ext uri="{FF2B5EF4-FFF2-40B4-BE49-F238E27FC236}">
                <a16:creationId xmlns="" xmlns:a16="http://schemas.microsoft.com/office/drawing/2014/main" id="{871D83A4-C2CA-5B4B-8D90-5FFA5A6CEC1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622943" y="980902"/>
            <a:ext cx="1415272" cy="153461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E93EDE42-3624-C342-82C3-53DA32A9522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1" y="980901"/>
            <a:ext cx="10329863" cy="527888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89CF6AAF-FC9A-794A-A4F9-94F49BF4797D}"/>
              </a:ext>
            </a:extLst>
          </p:cNvPr>
          <p:cNvSpPr txBox="1"/>
          <p:nvPr/>
        </p:nvSpPr>
        <p:spPr>
          <a:xfrm>
            <a:off x="7975195" y="1297357"/>
            <a:ext cx="5572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X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7A221C81-6964-A44A-9894-0D11DF98B78D}"/>
              </a:ext>
            </a:extLst>
          </p:cNvPr>
          <p:cNvSpPr txBox="1"/>
          <p:nvPr/>
        </p:nvSpPr>
        <p:spPr>
          <a:xfrm>
            <a:off x="7975195" y="1773455"/>
            <a:ext cx="5572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X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6FE31051-84F5-B644-949B-565DA8D36E5C}"/>
              </a:ext>
            </a:extLst>
          </p:cNvPr>
          <p:cNvSpPr txBox="1"/>
          <p:nvPr/>
        </p:nvSpPr>
        <p:spPr>
          <a:xfrm>
            <a:off x="7975195" y="2204782"/>
            <a:ext cx="5883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O</a:t>
            </a:r>
          </a:p>
        </p:txBody>
      </p:sp>
      <p:sp>
        <p:nvSpPr>
          <p:cNvPr id="7" name="Oval 6">
            <a:extLst>
              <a:ext uri="{FF2B5EF4-FFF2-40B4-BE49-F238E27FC236}">
                <a16:creationId xmlns="" xmlns:a16="http://schemas.microsoft.com/office/drawing/2014/main" id="{5D845E30-51F2-844C-81C0-E7A34B583123}"/>
              </a:ext>
            </a:extLst>
          </p:cNvPr>
          <p:cNvSpPr/>
          <p:nvPr/>
        </p:nvSpPr>
        <p:spPr>
          <a:xfrm>
            <a:off x="459969" y="3243263"/>
            <a:ext cx="525869" cy="545383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="" xmlns:a16="http://schemas.microsoft.com/office/drawing/2014/main" id="{B4815AE8-2462-3747-9F52-740390F19D44}"/>
              </a:ext>
            </a:extLst>
          </p:cNvPr>
          <p:cNvSpPr/>
          <p:nvPr/>
        </p:nvSpPr>
        <p:spPr>
          <a:xfrm>
            <a:off x="8046754" y="3237845"/>
            <a:ext cx="525869" cy="545383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4247989C-BC5F-9C41-B294-BDD0D20CA1BC}"/>
              </a:ext>
            </a:extLst>
          </p:cNvPr>
          <p:cNvSpPr txBox="1"/>
          <p:nvPr/>
        </p:nvSpPr>
        <p:spPr>
          <a:xfrm>
            <a:off x="459969" y="5435565"/>
            <a:ext cx="58150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b="1" dirty="0">
                <a:solidFill>
                  <a:srgbClr val="264AAB"/>
                </a:solidFill>
                <a:latin typeface="+mn-ea"/>
              </a:rPr>
              <a:t>아빠와 야구장에 가고 싶어 해요</a:t>
            </a:r>
            <a:r>
              <a:rPr lang="en-US" altLang="ko-KR" sz="2800" b="1" dirty="0">
                <a:solidFill>
                  <a:srgbClr val="264AAB"/>
                </a:solidFill>
                <a:latin typeface="+mn-ea"/>
              </a:rPr>
              <a:t>.</a:t>
            </a:r>
            <a:endParaRPr lang="en-US" sz="2800" b="1" dirty="0">
              <a:solidFill>
                <a:srgbClr val="264AAB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814402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778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4" grpId="0"/>
      <p:bldP spid="9" grpId="0"/>
      <p:bldP spid="10" grpId="0"/>
      <p:bldP spid="7" grpId="0" animBg="1"/>
      <p:bldP spid="11" grpId="0" animBg="1"/>
      <p:bldP spid="1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B0A84BB5-DE2D-0F47-AE3A-BBE662E60E4F}"/>
              </a:ext>
            </a:extLst>
          </p:cNvPr>
          <p:cNvSpPr/>
          <p:nvPr/>
        </p:nvSpPr>
        <p:spPr>
          <a:xfrm>
            <a:off x="-1" y="0"/>
            <a:ext cx="12191998" cy="1428749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500" b="1" dirty="0" smtClean="0">
                <a:latin typeface="+mn-ea"/>
              </a:rPr>
              <a:t>여러분의 </a:t>
            </a:r>
            <a:r>
              <a:rPr lang="ko-KR" altLang="en-US" sz="3500" b="1" dirty="0">
                <a:latin typeface="+mn-ea"/>
              </a:rPr>
              <a:t>부모님</a:t>
            </a:r>
            <a:r>
              <a:rPr lang="en-US" altLang="ko-KR" sz="3500" b="1" dirty="0">
                <a:latin typeface="+mn-ea"/>
              </a:rPr>
              <a:t>/</a:t>
            </a:r>
            <a:r>
              <a:rPr lang="ko-KR" altLang="en-US" sz="3500" b="1" dirty="0">
                <a:latin typeface="+mn-ea"/>
              </a:rPr>
              <a:t>할아버지</a:t>
            </a:r>
            <a:r>
              <a:rPr lang="en-US" altLang="ko-KR" sz="3500" b="1" dirty="0">
                <a:latin typeface="+mn-ea"/>
              </a:rPr>
              <a:t>/</a:t>
            </a:r>
            <a:r>
              <a:rPr lang="ko-KR" altLang="en-US" sz="3500" b="1" dirty="0">
                <a:latin typeface="+mn-ea"/>
              </a:rPr>
              <a:t>할머니를 소개하는 글을 </a:t>
            </a:r>
            <a:r>
              <a:rPr lang="ko-KR" altLang="en-US" sz="3500" b="1" dirty="0" smtClean="0">
                <a:latin typeface="+mn-ea"/>
              </a:rPr>
              <a:t>써 보세요</a:t>
            </a:r>
            <a:r>
              <a:rPr lang="en-US" altLang="ko-KR" sz="3500" b="1" dirty="0">
                <a:latin typeface="+mn-ea"/>
              </a:rPr>
              <a:t>.</a:t>
            </a:r>
            <a:r>
              <a:rPr lang="ko-KR" altLang="en-US" sz="3500" b="1" dirty="0">
                <a:latin typeface="+mn-ea"/>
              </a:rPr>
              <a:t> 어떤 </a:t>
            </a:r>
            <a:r>
              <a:rPr lang="ko-KR" altLang="en-US" sz="3500" b="1" dirty="0">
                <a:latin typeface="+mj-ea"/>
                <a:ea typeface="+mj-ea"/>
              </a:rPr>
              <a:t>분이고</a:t>
            </a:r>
            <a:r>
              <a:rPr lang="ko-KR" altLang="en-US" sz="3500" b="1" dirty="0">
                <a:latin typeface="+mn-ea"/>
              </a:rPr>
              <a:t> 무엇을 좋아하세요</a:t>
            </a:r>
            <a:r>
              <a:rPr lang="en-US" altLang="ko-KR" sz="3500" b="1" dirty="0" smtClean="0">
                <a:latin typeface="+mn-ea"/>
              </a:rPr>
              <a:t>?   </a:t>
            </a:r>
            <a:r>
              <a:rPr lang="ko-KR" altLang="en-US" sz="3500" b="1" dirty="0" smtClean="0">
                <a:latin typeface="+mn-ea"/>
              </a:rPr>
              <a:t> </a:t>
            </a:r>
            <a:r>
              <a:rPr lang="en-US" altLang="ko-KR" sz="3500" b="1" dirty="0">
                <a:latin typeface="+mn-ea"/>
              </a:rPr>
              <a:t>P. 97</a:t>
            </a:r>
            <a:endParaRPr lang="en-US" sz="3500" dirty="0">
              <a:latin typeface="+mn-ea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847927CF-0965-2041-BD03-881A585DA1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85898" y="1432253"/>
            <a:ext cx="9220200" cy="250031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8294A9D1-C47D-1046-ACF5-EF53A28CD5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85898" y="3932567"/>
            <a:ext cx="9220200" cy="232721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B5EAEA15-A2ED-9549-B266-5B66EA090F6B}"/>
              </a:ext>
            </a:extLst>
          </p:cNvPr>
          <p:cNvSpPr txBox="1"/>
          <p:nvPr/>
        </p:nvSpPr>
        <p:spPr>
          <a:xfrm>
            <a:off x="1357313" y="1649106"/>
            <a:ext cx="93487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3600" b="1" dirty="0"/>
              <a:t>글을 쓰고 한 명씩 돌아가면서 말해봅시다</a:t>
            </a: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1198052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8398F659-42C3-B740-9403-53C7E49B73FF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</a:blip>
          <a:stretch>
            <a:fillRect/>
          </a:stretch>
        </p:blipFill>
        <p:spPr>
          <a:xfrm>
            <a:off x="459969" y="598217"/>
            <a:ext cx="11272059" cy="5661565"/>
          </a:xfrm>
          <a:prstGeom prst="rect">
            <a:avLst/>
          </a:prstGeom>
        </p:spPr>
      </p:pic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B0A84BB5-DE2D-0F47-AE3A-BBE662E60E4F}"/>
              </a:ext>
            </a:extLst>
          </p:cNvPr>
          <p:cNvSpPr/>
          <p:nvPr/>
        </p:nvSpPr>
        <p:spPr>
          <a:xfrm>
            <a:off x="-1" y="1"/>
            <a:ext cx="12191998" cy="980902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 smtClean="0">
                <a:latin typeface="+mn-ea"/>
              </a:rPr>
              <a:t>읽기 </a:t>
            </a:r>
            <a:r>
              <a:rPr lang="en-US" altLang="ko-KR" sz="4800" b="1" dirty="0">
                <a:latin typeface="+mn-ea"/>
              </a:rPr>
              <a:t>P. 97 </a:t>
            </a:r>
            <a:endParaRPr lang="en-US" sz="2400" dirty="0">
              <a:latin typeface="+mn-ea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D5EE7C27-06BD-5B43-AE16-E6E895902F0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980902"/>
            <a:ext cx="12192000" cy="5278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608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B0A84BB5-DE2D-0F47-AE3A-BBE662E60E4F}"/>
              </a:ext>
            </a:extLst>
          </p:cNvPr>
          <p:cNvSpPr/>
          <p:nvPr/>
        </p:nvSpPr>
        <p:spPr>
          <a:xfrm>
            <a:off x="-1" y="1"/>
            <a:ext cx="12191998" cy="980902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latin typeface="+mn-ea"/>
              </a:rPr>
              <a:t>읽기 </a:t>
            </a:r>
            <a:r>
              <a:rPr lang="en-US" altLang="ko-KR" sz="4800" b="1" dirty="0" smtClean="0">
                <a:latin typeface="+mn-ea"/>
              </a:rPr>
              <a:t>P. </a:t>
            </a:r>
            <a:r>
              <a:rPr lang="en-US" altLang="ko-KR" sz="4800" b="1" dirty="0">
                <a:latin typeface="+mn-ea"/>
              </a:rPr>
              <a:t>97 </a:t>
            </a:r>
            <a:endParaRPr lang="en-US" sz="2400" dirty="0">
              <a:latin typeface="+mn-ea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68A8CB47-37D2-4C4E-B6D6-82139C6B4A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70" y="1497329"/>
            <a:ext cx="9860280" cy="4583431"/>
          </a:xfrm>
          <a:prstGeom prst="rect">
            <a:avLst/>
          </a:prstGeom>
        </p:spPr>
      </p:pic>
      <p:sp>
        <p:nvSpPr>
          <p:cNvPr id="4" name="Oval 3">
            <a:extLst>
              <a:ext uri="{FF2B5EF4-FFF2-40B4-BE49-F238E27FC236}">
                <a16:creationId xmlns="" xmlns:a16="http://schemas.microsoft.com/office/drawing/2014/main" id="{CF82B585-8E15-CF46-A727-A0B2BBCF8D0D}"/>
              </a:ext>
            </a:extLst>
          </p:cNvPr>
          <p:cNvSpPr/>
          <p:nvPr/>
        </p:nvSpPr>
        <p:spPr>
          <a:xfrm>
            <a:off x="1932066" y="2741214"/>
            <a:ext cx="453422" cy="457200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2AC1DB10-B535-1647-B84A-4B6E0259C9A0}"/>
              </a:ext>
            </a:extLst>
          </p:cNvPr>
          <p:cNvSpPr txBox="1"/>
          <p:nvPr/>
        </p:nvSpPr>
        <p:spPr>
          <a:xfrm>
            <a:off x="1931670" y="5454915"/>
            <a:ext cx="69951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>
                <a:solidFill>
                  <a:srgbClr val="264AAB"/>
                </a:solidFill>
              </a:rPr>
              <a:t>친절하고 좋은 말씀을 </a:t>
            </a:r>
            <a:r>
              <a:rPr lang="ko-KR" altLang="en-US" sz="2400" b="1" dirty="0" smtClean="0">
                <a:solidFill>
                  <a:srgbClr val="264AAB"/>
                </a:solidFill>
              </a:rPr>
              <a:t>해 주시는 </a:t>
            </a:r>
            <a:r>
              <a:rPr lang="ko-KR" altLang="en-US" sz="2400" b="1" dirty="0">
                <a:solidFill>
                  <a:srgbClr val="264AAB"/>
                </a:solidFill>
              </a:rPr>
              <a:t>분이세요</a:t>
            </a:r>
            <a:endParaRPr lang="en-US" sz="2400" b="1" dirty="0">
              <a:solidFill>
                <a:srgbClr val="264AA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52429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F16FFD06-2E4C-484B-85BB-736413FE6301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35000"/>
          </a:blip>
          <a:stretch>
            <a:fillRect/>
          </a:stretch>
        </p:blipFill>
        <p:spPr>
          <a:xfrm>
            <a:off x="287309" y="-8571"/>
            <a:ext cx="11617378" cy="6259782"/>
          </a:xfrm>
          <a:prstGeom prst="rect">
            <a:avLst/>
          </a:prstGeom>
        </p:spPr>
      </p:pic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ko-KR" altLang="en-US" sz="1200" b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 </a:t>
            </a:r>
            <a:r>
              <a:rPr lang="en-US" altLang="ko-KR" sz="1200" b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(</a:t>
            </a:r>
            <a:r>
              <a:rPr lang="en-US" sz="1200" b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NAKS)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-US" sz="1200" b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lang="en-US"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E05C4C0E-4082-2848-9604-B5BDD6C9A469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50000"/>
          </a:blip>
          <a:stretch>
            <a:fillRect/>
          </a:stretch>
        </p:blipFill>
        <p:spPr>
          <a:xfrm>
            <a:off x="5113606" y="-1"/>
            <a:ext cx="1964788" cy="196478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2F57AF62-3FB8-F242-B8C0-C57C0CD03B27}"/>
              </a:ext>
            </a:extLst>
          </p:cNvPr>
          <p:cNvSpPr txBox="1"/>
          <p:nvPr/>
        </p:nvSpPr>
        <p:spPr>
          <a:xfrm>
            <a:off x="287309" y="1964787"/>
            <a:ext cx="11727213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800" b="1" dirty="0">
                <a:solidFill>
                  <a:srgbClr val="2C55C0"/>
                </a:solidFill>
                <a:latin typeface="+mn-ea"/>
              </a:rPr>
              <a:t>Workbook</a:t>
            </a:r>
            <a:r>
              <a:rPr lang="ko-KR" altLang="en-US" sz="8800" b="1" dirty="0">
                <a:solidFill>
                  <a:srgbClr val="2C55C0"/>
                </a:solidFill>
                <a:latin typeface="+mn-ea"/>
              </a:rPr>
              <a:t>워크북</a:t>
            </a:r>
            <a:endParaRPr lang="en-US" altLang="ko-KR" sz="8800" b="1" dirty="0">
              <a:solidFill>
                <a:srgbClr val="2C55C0"/>
              </a:solidFill>
              <a:latin typeface="+mn-ea"/>
            </a:endParaRPr>
          </a:p>
          <a:p>
            <a:pPr algn="ctr"/>
            <a:r>
              <a:rPr lang="ko-KR" altLang="en-US" sz="8800" b="1" dirty="0">
                <a:solidFill>
                  <a:srgbClr val="2C55C0"/>
                </a:solidFill>
                <a:latin typeface="+mn-ea"/>
              </a:rPr>
              <a:t> </a:t>
            </a:r>
            <a:r>
              <a:rPr lang="en-US" altLang="ko-KR" sz="8800" b="1" dirty="0">
                <a:solidFill>
                  <a:srgbClr val="2C55C0"/>
                </a:solidFill>
                <a:latin typeface="+mn-ea"/>
              </a:rPr>
              <a:t>Unit 11 </a:t>
            </a:r>
          </a:p>
        </p:txBody>
      </p:sp>
    </p:spTree>
    <p:extLst>
      <p:ext uri="{BB962C8B-B14F-4D97-AF65-F5344CB8AC3E}">
        <p14:creationId xmlns:p14="http://schemas.microsoft.com/office/powerpoint/2010/main" val="3572774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C173C60A-931B-7549-8132-88B098A8DAD6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50000"/>
          </a:blip>
          <a:stretch>
            <a:fillRect/>
          </a:stretch>
        </p:blipFill>
        <p:spPr>
          <a:xfrm>
            <a:off x="0" y="-1"/>
            <a:ext cx="12191997" cy="625978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3B702A9A-7002-094D-A135-161C3A4DDD6C}"/>
              </a:ext>
            </a:extLst>
          </p:cNvPr>
          <p:cNvSpPr txBox="1"/>
          <p:nvPr/>
        </p:nvSpPr>
        <p:spPr>
          <a:xfrm>
            <a:off x="1111567" y="447838"/>
            <a:ext cx="10144125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9900" b="1" dirty="0">
                <a:latin typeface="+mn-ea"/>
              </a:rPr>
              <a:t>높임말</a:t>
            </a:r>
            <a:r>
              <a:rPr lang="en-US" altLang="ko-KR" sz="19900" b="1" dirty="0">
                <a:latin typeface="+mn-ea"/>
              </a:rPr>
              <a:t>?</a:t>
            </a:r>
            <a:endParaRPr lang="en-US" sz="19900" b="1" dirty="0">
              <a:latin typeface="+mn-ea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DB04917E-9C16-DF4B-A7DC-40716795BDD8}"/>
              </a:ext>
            </a:extLst>
          </p:cNvPr>
          <p:cNvSpPr/>
          <p:nvPr/>
        </p:nvSpPr>
        <p:spPr>
          <a:xfrm>
            <a:off x="2681010" y="4238447"/>
            <a:ext cx="727955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4800" b="1" dirty="0">
                <a:solidFill>
                  <a:srgbClr val="264AAB"/>
                </a:solidFill>
                <a:latin typeface="+mn-ea"/>
                <a:hlinkClick r:id="rId4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높임말 </a:t>
            </a:r>
            <a:r>
              <a:rPr lang="en-US" sz="4800" b="1" dirty="0">
                <a:solidFill>
                  <a:srgbClr val="264AAB"/>
                </a:solidFill>
                <a:latin typeface="+mn-ea"/>
                <a:hlinkClick r:id="rId4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youtube </a:t>
            </a:r>
            <a:r>
              <a:rPr lang="ko-KR" altLang="en-US" sz="4800" b="1" dirty="0">
                <a:solidFill>
                  <a:srgbClr val="264AAB"/>
                </a:solidFill>
                <a:latin typeface="+mn-ea"/>
                <a:hlinkClick r:id="rId4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바로가기</a:t>
            </a:r>
            <a:endParaRPr lang="en-US" sz="4800" b="1" dirty="0">
              <a:solidFill>
                <a:srgbClr val="264AAB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495519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8398F659-42C3-B740-9403-53C7E49B73FF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</a:blip>
          <a:stretch>
            <a:fillRect/>
          </a:stretch>
        </p:blipFill>
        <p:spPr>
          <a:xfrm>
            <a:off x="459969" y="598217"/>
            <a:ext cx="11272059" cy="5661565"/>
          </a:xfrm>
          <a:prstGeom prst="rect">
            <a:avLst/>
          </a:prstGeom>
        </p:spPr>
      </p:pic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099F3146-FB9A-E242-857D-C08BFD51E1C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3" y="0"/>
            <a:ext cx="9829803" cy="220027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4378C8E9-BD98-744F-9258-6BEC12B15A2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2200275"/>
            <a:ext cx="12192000" cy="397416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682E3D15-B112-AA48-ADC5-D9D32486ACCF}"/>
              </a:ext>
            </a:extLst>
          </p:cNvPr>
          <p:cNvSpPr txBox="1"/>
          <p:nvPr/>
        </p:nvSpPr>
        <p:spPr>
          <a:xfrm>
            <a:off x="1393442" y="5425290"/>
            <a:ext cx="13960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b="1" dirty="0">
                <a:solidFill>
                  <a:srgbClr val="264AAB"/>
                </a:solidFill>
              </a:rPr>
              <a:t>분 </a:t>
            </a:r>
            <a:endParaRPr lang="en-US" sz="3200" b="1" dirty="0">
              <a:solidFill>
                <a:srgbClr val="264AAB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A746AC71-78B1-1C4F-9BD7-1D8065A605A6}"/>
              </a:ext>
            </a:extLst>
          </p:cNvPr>
          <p:cNvSpPr txBox="1"/>
          <p:nvPr/>
        </p:nvSpPr>
        <p:spPr>
          <a:xfrm>
            <a:off x="9131771" y="5425289"/>
            <a:ext cx="13960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b="1" dirty="0">
                <a:solidFill>
                  <a:srgbClr val="264AAB"/>
                </a:solidFill>
              </a:rPr>
              <a:t>연세 </a:t>
            </a:r>
            <a:endParaRPr lang="en-US" sz="3200" b="1" dirty="0">
              <a:solidFill>
                <a:srgbClr val="264AA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35988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8398F659-42C3-B740-9403-53C7E49B73FF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</a:blip>
          <a:stretch>
            <a:fillRect/>
          </a:stretch>
        </p:blipFill>
        <p:spPr>
          <a:xfrm>
            <a:off x="459969" y="598217"/>
            <a:ext cx="11272059" cy="5661565"/>
          </a:xfrm>
          <a:prstGeom prst="rect">
            <a:avLst/>
          </a:prstGeom>
        </p:spPr>
      </p:pic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099F3146-FB9A-E242-857D-C08BFD51E1C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3" y="0"/>
            <a:ext cx="9829803" cy="220027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6B159B2F-D7EA-0346-AAC0-11366B26233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2200275"/>
            <a:ext cx="12192000" cy="405242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9DA9F6F6-8826-144D-936F-0AC9DE3491B7}"/>
              </a:ext>
            </a:extLst>
          </p:cNvPr>
          <p:cNvSpPr txBox="1"/>
          <p:nvPr/>
        </p:nvSpPr>
        <p:spPr>
          <a:xfrm>
            <a:off x="2561061" y="5509696"/>
            <a:ext cx="13960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b="1" dirty="0">
                <a:solidFill>
                  <a:srgbClr val="264AAB"/>
                </a:solidFill>
              </a:rPr>
              <a:t>성함 </a:t>
            </a:r>
            <a:endParaRPr lang="en-US" sz="3200" b="1" dirty="0">
              <a:solidFill>
                <a:srgbClr val="264AAB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B91C834F-2EF6-C84C-8949-53F65B85BE6F}"/>
              </a:ext>
            </a:extLst>
          </p:cNvPr>
          <p:cNvSpPr txBox="1"/>
          <p:nvPr/>
        </p:nvSpPr>
        <p:spPr>
          <a:xfrm>
            <a:off x="9468298" y="5509696"/>
            <a:ext cx="260178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000" b="1" dirty="0" smtClean="0">
                <a:solidFill>
                  <a:srgbClr val="264AAB"/>
                </a:solidFill>
              </a:rPr>
              <a:t>말씀하십니다</a:t>
            </a:r>
            <a:endParaRPr lang="en-US" sz="3200" b="1" dirty="0">
              <a:solidFill>
                <a:srgbClr val="264AA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03234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8398F659-42C3-B740-9403-53C7E49B73FF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</a:blip>
          <a:stretch>
            <a:fillRect/>
          </a:stretch>
        </p:blipFill>
        <p:spPr>
          <a:xfrm>
            <a:off x="459969" y="598217"/>
            <a:ext cx="11272059" cy="5661565"/>
          </a:xfrm>
          <a:prstGeom prst="rect">
            <a:avLst/>
          </a:prstGeom>
        </p:spPr>
      </p:pic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099F3146-FB9A-E242-857D-C08BFD51E1C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3" y="0"/>
            <a:ext cx="9829803" cy="220027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6CB26D04-CE91-2F49-8C60-B4E80269672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2200275"/>
            <a:ext cx="12192000" cy="395763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7A356C4E-88AB-704B-A3BB-45E70658CF15}"/>
              </a:ext>
            </a:extLst>
          </p:cNvPr>
          <p:cNvSpPr txBox="1"/>
          <p:nvPr/>
        </p:nvSpPr>
        <p:spPr>
          <a:xfrm>
            <a:off x="3351864" y="5433554"/>
            <a:ext cx="18268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b="1" dirty="0">
                <a:solidFill>
                  <a:srgbClr val="264AAB"/>
                </a:solidFill>
              </a:rPr>
              <a:t>드십니다 </a:t>
            </a:r>
            <a:endParaRPr lang="en-US" sz="3200" b="1" dirty="0">
              <a:solidFill>
                <a:srgbClr val="264AAB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D4A960F8-4D93-2440-9C57-83F4075563E6}"/>
              </a:ext>
            </a:extLst>
          </p:cNvPr>
          <p:cNvSpPr txBox="1"/>
          <p:nvPr/>
        </p:nvSpPr>
        <p:spPr>
          <a:xfrm>
            <a:off x="9426095" y="5433554"/>
            <a:ext cx="26299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b="1" dirty="0">
                <a:solidFill>
                  <a:srgbClr val="264AAB"/>
                </a:solidFill>
              </a:rPr>
              <a:t>주무십니다 </a:t>
            </a:r>
            <a:endParaRPr lang="en-US" sz="3200" b="1" dirty="0">
              <a:solidFill>
                <a:srgbClr val="264AA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98032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4214A0B7-73A5-D845-81CE-1821A25DE4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4875" y="238437"/>
            <a:ext cx="9183758" cy="590912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C3804F22-85B2-BA4F-9AD6-D31746BA3C72}"/>
              </a:ext>
            </a:extLst>
          </p:cNvPr>
          <p:cNvSpPr txBox="1"/>
          <p:nvPr/>
        </p:nvSpPr>
        <p:spPr>
          <a:xfrm>
            <a:off x="3944794" y="3129054"/>
            <a:ext cx="43024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>
                <a:solidFill>
                  <a:srgbClr val="264AAB"/>
                </a:solidFill>
              </a:rPr>
              <a:t>텔레비전을 보세요 </a:t>
            </a:r>
            <a:endParaRPr lang="en-US" sz="2400" b="1" dirty="0">
              <a:solidFill>
                <a:srgbClr val="264AAB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36686E7F-8CF1-C543-BF6F-214508814825}"/>
              </a:ext>
            </a:extLst>
          </p:cNvPr>
          <p:cNvSpPr txBox="1"/>
          <p:nvPr/>
        </p:nvSpPr>
        <p:spPr>
          <a:xfrm>
            <a:off x="3991685" y="4442998"/>
            <a:ext cx="30175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>
                <a:solidFill>
                  <a:srgbClr val="264AAB"/>
                </a:solidFill>
              </a:rPr>
              <a:t>의자에 앉으세요 </a:t>
            </a:r>
            <a:endParaRPr lang="en-US" sz="2400" b="1" dirty="0">
              <a:solidFill>
                <a:srgbClr val="264AAB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2236716F-01F9-3243-AA51-F430D5655EC5}"/>
              </a:ext>
            </a:extLst>
          </p:cNvPr>
          <p:cNvSpPr txBox="1"/>
          <p:nvPr/>
        </p:nvSpPr>
        <p:spPr>
          <a:xfrm>
            <a:off x="4040721" y="5686217"/>
            <a:ext cx="43024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>
                <a:solidFill>
                  <a:srgbClr val="264AAB"/>
                </a:solidFill>
              </a:rPr>
              <a:t>아침에 일찍 일어나셨어요 </a:t>
            </a:r>
            <a:endParaRPr lang="en-US" sz="2400" b="1" dirty="0">
              <a:solidFill>
                <a:srgbClr val="264AAB"/>
              </a:solidFill>
            </a:endParaRPr>
          </a:p>
        </p:txBody>
      </p:sp>
      <p:sp>
        <p:nvSpPr>
          <p:cNvPr id="7" name="Google Shape;182;p29"/>
          <p:cNvSpPr txBox="1"/>
          <p:nvPr/>
        </p:nvSpPr>
        <p:spPr>
          <a:xfrm>
            <a:off x="2" y="6147557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4613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="" xmlns:a16="http://schemas.microsoft.com/office/drawing/2014/main" id="{3771D8D1-BD34-DD47-950F-CC9092431EA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15829" y="193511"/>
            <a:ext cx="8604606" cy="5866776"/>
          </a:xfrm>
        </p:spPr>
      </p:pic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6F1FA4E0-7CB2-0843-9CC9-36C648AAA485}"/>
              </a:ext>
            </a:extLst>
          </p:cNvPr>
          <p:cNvSpPr txBox="1"/>
          <p:nvPr/>
        </p:nvSpPr>
        <p:spPr>
          <a:xfrm>
            <a:off x="5608858" y="2896066"/>
            <a:ext cx="43620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>
                <a:solidFill>
                  <a:srgbClr val="264AAB"/>
                </a:solidFill>
              </a:rPr>
              <a:t>할아버지께서 뉴욕에 사세요</a:t>
            </a:r>
            <a:endParaRPr lang="en-US" sz="2400" b="1" dirty="0">
              <a:solidFill>
                <a:srgbClr val="264AAB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AE19C16D-9836-844F-BBDF-B0B63E7EFECA}"/>
              </a:ext>
            </a:extLst>
          </p:cNvPr>
          <p:cNvSpPr txBox="1"/>
          <p:nvPr/>
        </p:nvSpPr>
        <p:spPr>
          <a:xfrm>
            <a:off x="5608858" y="4192229"/>
            <a:ext cx="44082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>
                <a:solidFill>
                  <a:srgbClr val="264AAB"/>
                </a:solidFill>
              </a:rPr>
              <a:t>아버지가 주말에 요리를 하세요</a:t>
            </a:r>
            <a:endParaRPr lang="en-US" sz="2400" b="1" dirty="0">
              <a:solidFill>
                <a:srgbClr val="264AAB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B2076A4F-FED7-2C48-98C3-D5E6D318B666}"/>
              </a:ext>
            </a:extLst>
          </p:cNvPr>
          <p:cNvSpPr txBox="1"/>
          <p:nvPr/>
        </p:nvSpPr>
        <p:spPr>
          <a:xfrm>
            <a:off x="5608858" y="5454344"/>
            <a:ext cx="47162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>
                <a:solidFill>
                  <a:srgbClr val="264AAB"/>
                </a:solidFill>
              </a:rPr>
              <a:t>할머니께서 밤 </a:t>
            </a:r>
            <a:r>
              <a:rPr lang="en-US" altLang="ko-KR" sz="2400" b="1" dirty="0">
                <a:solidFill>
                  <a:srgbClr val="264AAB"/>
                </a:solidFill>
              </a:rPr>
              <a:t>10</a:t>
            </a:r>
            <a:r>
              <a:rPr lang="ko-KR" altLang="en-US" sz="2400" b="1" dirty="0">
                <a:solidFill>
                  <a:srgbClr val="264AAB"/>
                </a:solidFill>
              </a:rPr>
              <a:t>시에 </a:t>
            </a:r>
            <a:r>
              <a:rPr lang="ko-KR" altLang="en-US" sz="2400" b="1" dirty="0" err="1">
                <a:solidFill>
                  <a:srgbClr val="264AAB"/>
                </a:solidFill>
              </a:rPr>
              <a:t>주무세요</a:t>
            </a:r>
            <a:endParaRPr lang="en-US" sz="2400" b="1" dirty="0">
              <a:solidFill>
                <a:srgbClr val="264AAB"/>
              </a:solidFill>
            </a:endParaRPr>
          </a:p>
        </p:txBody>
      </p:sp>
      <p:sp>
        <p:nvSpPr>
          <p:cNvPr id="8" name="Google Shape;182;p29"/>
          <p:cNvSpPr txBox="1"/>
          <p:nvPr/>
        </p:nvSpPr>
        <p:spPr>
          <a:xfrm>
            <a:off x="2" y="6172535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581479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="" xmlns:a16="http://schemas.microsoft.com/office/drawing/2014/main" id="{A07049F0-4A3B-2640-B094-189BCB70134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94360" y="148321"/>
            <a:ext cx="8007449" cy="5973939"/>
          </a:xfrm>
        </p:spPr>
      </p:pic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73CEE48A-B3FC-EA46-B0B9-75FF29D1CAC7}"/>
              </a:ext>
            </a:extLst>
          </p:cNvPr>
          <p:cNvSpPr txBox="1"/>
          <p:nvPr/>
        </p:nvSpPr>
        <p:spPr>
          <a:xfrm>
            <a:off x="2909085" y="2808798"/>
            <a:ext cx="60529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>
                <a:solidFill>
                  <a:srgbClr val="264AAB"/>
                </a:solidFill>
              </a:rPr>
              <a:t>자전거를 타거나 배드민턴을 쳐요</a:t>
            </a:r>
            <a:endParaRPr lang="en-US" sz="2400" b="1" dirty="0">
              <a:solidFill>
                <a:srgbClr val="264AAB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3111A7B9-EEED-034C-B5B5-52138C18E0A3}"/>
              </a:ext>
            </a:extLst>
          </p:cNvPr>
          <p:cNvSpPr txBox="1"/>
          <p:nvPr/>
        </p:nvSpPr>
        <p:spPr>
          <a:xfrm>
            <a:off x="2909085" y="4123271"/>
            <a:ext cx="43496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>
                <a:solidFill>
                  <a:srgbClr val="264AAB"/>
                </a:solidFill>
              </a:rPr>
              <a:t>음악을 듣거나 책을 읽어요 </a:t>
            </a:r>
            <a:endParaRPr lang="en-US" sz="2400" b="1" dirty="0">
              <a:solidFill>
                <a:srgbClr val="264AAB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5CBC4EE6-6F6E-6445-A337-69749A199BB9}"/>
              </a:ext>
            </a:extLst>
          </p:cNvPr>
          <p:cNvSpPr txBox="1"/>
          <p:nvPr/>
        </p:nvSpPr>
        <p:spPr>
          <a:xfrm>
            <a:off x="2909085" y="5490351"/>
            <a:ext cx="50971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>
                <a:solidFill>
                  <a:srgbClr val="264AAB"/>
                </a:solidFill>
              </a:rPr>
              <a:t>친구를 만나거나 텔레비전을 봐요</a:t>
            </a:r>
            <a:endParaRPr lang="en-US" sz="2400" b="1" dirty="0">
              <a:solidFill>
                <a:srgbClr val="264AAB"/>
              </a:solidFill>
            </a:endParaRPr>
          </a:p>
        </p:txBody>
      </p:sp>
      <p:sp>
        <p:nvSpPr>
          <p:cNvPr id="8" name="Google Shape;182;p29"/>
          <p:cNvSpPr txBox="1"/>
          <p:nvPr/>
        </p:nvSpPr>
        <p:spPr>
          <a:xfrm>
            <a:off x="2" y="6135750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843408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="" xmlns:a16="http://schemas.microsoft.com/office/drawing/2014/main" id="{E29770B2-4383-A048-BDC6-E61D4145A63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56306" y="126846"/>
            <a:ext cx="8913785" cy="5876390"/>
          </a:xfrm>
        </p:spPr>
      </p:pic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381934AC-C6AE-3B47-9A14-596453041306}"/>
              </a:ext>
            </a:extLst>
          </p:cNvPr>
          <p:cNvSpPr txBox="1"/>
          <p:nvPr/>
        </p:nvSpPr>
        <p:spPr>
          <a:xfrm>
            <a:off x="4927928" y="2679101"/>
            <a:ext cx="44062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>
                <a:solidFill>
                  <a:srgbClr val="264AAB"/>
                </a:solidFill>
              </a:rPr>
              <a:t>자전거를 타거나 게임을 해요</a:t>
            </a:r>
            <a:endParaRPr lang="en-US" sz="2000" b="1" dirty="0">
              <a:solidFill>
                <a:srgbClr val="264AAB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21E08F51-0112-074D-BC28-D4EF00606D15}"/>
              </a:ext>
            </a:extLst>
          </p:cNvPr>
          <p:cNvSpPr txBox="1"/>
          <p:nvPr/>
        </p:nvSpPr>
        <p:spPr>
          <a:xfrm>
            <a:off x="4927928" y="4041882"/>
            <a:ext cx="59201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>
                <a:solidFill>
                  <a:srgbClr val="264AAB"/>
                </a:solidFill>
              </a:rPr>
              <a:t>화장실에 가거나 친구와 이야기해요 </a:t>
            </a:r>
            <a:endParaRPr lang="en-US" sz="2000" b="1" dirty="0">
              <a:solidFill>
                <a:srgbClr val="264AAB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8CA97D1F-40CD-FC43-93EE-ABBEEFBFA599}"/>
              </a:ext>
            </a:extLst>
          </p:cNvPr>
          <p:cNvSpPr txBox="1"/>
          <p:nvPr/>
        </p:nvSpPr>
        <p:spPr>
          <a:xfrm>
            <a:off x="4927927" y="5310725"/>
            <a:ext cx="44062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>
                <a:solidFill>
                  <a:srgbClr val="264AAB"/>
                </a:solidFill>
              </a:rPr>
              <a:t>요리를 하시거나 운동을 하세요 </a:t>
            </a:r>
            <a:endParaRPr lang="en-US" sz="2000" b="1" dirty="0">
              <a:solidFill>
                <a:srgbClr val="264AAB"/>
              </a:solidFill>
            </a:endParaRPr>
          </a:p>
        </p:txBody>
      </p:sp>
      <p:sp>
        <p:nvSpPr>
          <p:cNvPr id="8" name="Google Shape;182;p29"/>
          <p:cNvSpPr txBox="1"/>
          <p:nvPr/>
        </p:nvSpPr>
        <p:spPr>
          <a:xfrm>
            <a:off x="2" y="6135750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952136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8398F659-42C3-B740-9403-53C7E49B73FF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</a:blip>
          <a:stretch>
            <a:fillRect/>
          </a:stretch>
        </p:blipFill>
        <p:spPr>
          <a:xfrm>
            <a:off x="482829" y="598217"/>
            <a:ext cx="11272059" cy="5661565"/>
          </a:xfrm>
          <a:prstGeom prst="rect">
            <a:avLst/>
          </a:prstGeom>
        </p:spPr>
      </p:pic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B0A84BB5-DE2D-0F47-AE3A-BBE662E60E4F}"/>
              </a:ext>
            </a:extLst>
          </p:cNvPr>
          <p:cNvSpPr/>
          <p:nvPr/>
        </p:nvSpPr>
        <p:spPr>
          <a:xfrm>
            <a:off x="-1" y="0"/>
            <a:ext cx="12191998" cy="1200149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latin typeface="+mn-ea"/>
              </a:rPr>
              <a:t>References </a:t>
            </a:r>
            <a:endParaRPr lang="en-US" sz="2000" dirty="0">
              <a:latin typeface="+mn-ea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C395ECD7-7021-C449-9BA0-F4BF9F4D2C17}"/>
              </a:ext>
            </a:extLst>
          </p:cNvPr>
          <p:cNvSpPr/>
          <p:nvPr/>
        </p:nvSpPr>
        <p:spPr>
          <a:xfrm>
            <a:off x="459968" y="1477060"/>
            <a:ext cx="980013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AutoNum type="arabicPeriod"/>
            </a:pPr>
            <a:r>
              <a:rPr lang="ko-KR" altLang="en-US" sz="2400" dirty="0">
                <a:solidFill>
                  <a:srgbClr val="264AAB"/>
                </a:solidFill>
                <a:latin typeface="+mn-ea"/>
              </a:rPr>
              <a:t>재외동포를 위한 한국어 </a:t>
            </a:r>
            <a:r>
              <a:rPr lang="en-US" altLang="ko-KR" sz="2400" dirty="0" smtClean="0">
                <a:solidFill>
                  <a:srgbClr val="264AAB"/>
                </a:solidFill>
                <a:latin typeface="+mn-ea"/>
              </a:rPr>
              <a:t>3-1 (</a:t>
            </a:r>
            <a:r>
              <a:rPr lang="ko-KR" altLang="en-US" sz="2400" dirty="0">
                <a:solidFill>
                  <a:srgbClr val="264AAB"/>
                </a:solidFill>
                <a:latin typeface="+mn-ea"/>
              </a:rPr>
              <a:t>영어권</a:t>
            </a:r>
            <a:r>
              <a:rPr lang="en-US" altLang="ko-KR" sz="2400" dirty="0">
                <a:solidFill>
                  <a:srgbClr val="264AAB"/>
                </a:solidFill>
                <a:latin typeface="+mn-ea"/>
              </a:rPr>
              <a:t>)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ko-KR" altLang="en-US" sz="2400" dirty="0">
                <a:solidFill>
                  <a:srgbClr val="264AAB"/>
                </a:solidFill>
                <a:latin typeface="+mn-ea"/>
              </a:rPr>
              <a:t>재외동포를 위한 한국어 </a:t>
            </a:r>
            <a:r>
              <a:rPr lang="en-US" altLang="ko-KR" sz="2400" dirty="0" smtClean="0">
                <a:solidFill>
                  <a:srgbClr val="264AAB"/>
                </a:solidFill>
                <a:latin typeface="+mn-ea"/>
              </a:rPr>
              <a:t>3-1 (</a:t>
            </a:r>
            <a:r>
              <a:rPr lang="ko-KR" altLang="en-US" sz="2400" dirty="0">
                <a:solidFill>
                  <a:srgbClr val="264AAB"/>
                </a:solidFill>
                <a:latin typeface="+mn-ea"/>
              </a:rPr>
              <a:t>영어권</a:t>
            </a:r>
            <a:r>
              <a:rPr lang="en-US" altLang="ko-KR" sz="2400" dirty="0">
                <a:solidFill>
                  <a:srgbClr val="264AAB"/>
                </a:solidFill>
                <a:latin typeface="+mn-ea"/>
              </a:rPr>
              <a:t>)</a:t>
            </a:r>
            <a:r>
              <a:rPr lang="ko-KR" altLang="en-US" sz="2400" dirty="0">
                <a:solidFill>
                  <a:srgbClr val="264AAB"/>
                </a:solidFill>
                <a:latin typeface="+mn-ea"/>
              </a:rPr>
              <a:t> 범용</a:t>
            </a:r>
            <a:endParaRPr lang="en-US" altLang="ko-KR" sz="2400" dirty="0">
              <a:solidFill>
                <a:srgbClr val="264AAB"/>
              </a:solidFill>
              <a:latin typeface="+mn-ea"/>
            </a:endParaRP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en-US" sz="2400" dirty="0">
                <a:solidFill>
                  <a:srgbClr val="264AAB"/>
                </a:solidFill>
                <a:latin typeface="+mn-ea"/>
                <a:hlinkClick r:id="rId4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https://www.youtube.com/watch?v=YRcz2VFN-vI</a:t>
            </a:r>
            <a:r>
              <a:rPr lang="ko-KR" altLang="en-US" sz="2400" dirty="0">
                <a:solidFill>
                  <a:srgbClr val="264AAB"/>
                </a:solidFill>
                <a:latin typeface="+mn-ea"/>
              </a:rPr>
              <a:t> </a:t>
            </a:r>
            <a:r>
              <a:rPr lang="en-US" altLang="ko-KR" sz="2400" dirty="0">
                <a:solidFill>
                  <a:srgbClr val="264AAB"/>
                </a:solidFill>
                <a:latin typeface="+mn-ea"/>
              </a:rPr>
              <a:t>(slide 2) </a:t>
            </a:r>
          </a:p>
        </p:txBody>
      </p:sp>
    </p:spTree>
    <p:extLst>
      <p:ext uri="{BB962C8B-B14F-4D97-AF65-F5344CB8AC3E}">
        <p14:creationId xmlns:p14="http://schemas.microsoft.com/office/powerpoint/2010/main" val="3118935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B0A84BB5-DE2D-0F47-AE3A-BBE662E60E4F}"/>
              </a:ext>
            </a:extLst>
          </p:cNvPr>
          <p:cNvSpPr/>
          <p:nvPr/>
        </p:nvSpPr>
        <p:spPr>
          <a:xfrm>
            <a:off x="-1" y="1"/>
            <a:ext cx="12191998" cy="1869804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5400" b="1" dirty="0">
                <a:latin typeface="+mn-ea"/>
              </a:rPr>
              <a:t>알고 있는 높임말이 있나요</a:t>
            </a:r>
            <a:r>
              <a:rPr lang="en-US" altLang="ko-KR" sz="5400" b="1" dirty="0">
                <a:latin typeface="+mn-ea"/>
              </a:rPr>
              <a:t>?</a:t>
            </a:r>
          </a:p>
          <a:p>
            <a:pPr algn="ctr"/>
            <a:r>
              <a:rPr lang="ko-KR" altLang="en-US" sz="5400" b="1" dirty="0">
                <a:latin typeface="+mn-ea"/>
              </a:rPr>
              <a:t>왜 높임말을 </a:t>
            </a:r>
            <a:r>
              <a:rPr lang="ko-KR" altLang="en-US" sz="5400" b="1" dirty="0" smtClean="0">
                <a:latin typeface="+mn-ea"/>
              </a:rPr>
              <a:t>해야 해요</a:t>
            </a:r>
            <a:r>
              <a:rPr lang="en-US" altLang="ko-KR" sz="5400" b="1" dirty="0">
                <a:latin typeface="+mn-ea"/>
              </a:rPr>
              <a:t>?</a:t>
            </a:r>
            <a:endParaRPr lang="en-US" sz="5400" b="1" dirty="0">
              <a:latin typeface="+mn-ea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3D9A0DCF-02AA-234D-98A4-A5D0FBCD24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00225" y="1869805"/>
            <a:ext cx="8661779" cy="4389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6202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8398F659-42C3-B740-9403-53C7E49B73FF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</a:blip>
          <a:stretch>
            <a:fillRect/>
          </a:stretch>
        </p:blipFill>
        <p:spPr>
          <a:xfrm>
            <a:off x="459967" y="580755"/>
            <a:ext cx="11272059" cy="5661565"/>
          </a:xfrm>
          <a:prstGeom prst="rect">
            <a:avLst/>
          </a:prstGeom>
        </p:spPr>
      </p:pic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BFAF48D2-7B47-804D-A5DC-83EDB1486AF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71888" y="-2906"/>
            <a:ext cx="2911350" cy="60112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A1C29D10-CE23-8744-979F-B86AB4301AC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18739" b="-2866"/>
          <a:stretch/>
        </p:blipFill>
        <p:spPr>
          <a:xfrm>
            <a:off x="0" y="-11114"/>
            <a:ext cx="3671888" cy="62679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268FBB05-B9F8-F746-A90D-40AE7070D34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00944" y="18473"/>
            <a:ext cx="4691053" cy="53269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A9BF36B4-7DEB-8E47-82EA-68094616F95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645264"/>
            <a:ext cx="9058275" cy="561451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63363BE7-967A-B84C-979E-A5E08B39138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058275" y="630472"/>
            <a:ext cx="3019418" cy="5614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9986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BFAF48D2-7B47-804D-A5DC-83EDB1486A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71888" y="-2906"/>
            <a:ext cx="2911350" cy="60112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A1C29D10-CE23-8744-979F-B86AB4301AC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18739" b="-2866"/>
          <a:stretch/>
        </p:blipFill>
        <p:spPr>
          <a:xfrm>
            <a:off x="0" y="-11114"/>
            <a:ext cx="3671888" cy="62679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268FBB05-B9F8-F746-A90D-40AE7070D34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00944" y="18473"/>
            <a:ext cx="4691053" cy="53269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D5AD1F14-DB29-CE47-B365-E43453A4E01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8552" y="739099"/>
            <a:ext cx="3671888" cy="53798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20BC5CDA-8C7F-AD4F-964E-726A4657AE72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t="5734"/>
          <a:stretch/>
        </p:blipFill>
        <p:spPr>
          <a:xfrm>
            <a:off x="4270936" y="598217"/>
            <a:ext cx="7504895" cy="5546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884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D6966A45-C606-0C4C-AE97-4F29B90F7464}"/>
              </a:ext>
            </a:extLst>
          </p:cNvPr>
          <p:cNvSpPr/>
          <p:nvPr/>
        </p:nvSpPr>
        <p:spPr>
          <a:xfrm>
            <a:off x="14989" y="0"/>
            <a:ext cx="12191997" cy="1319134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b="1" dirty="0">
                <a:latin typeface="+mn-ea"/>
              </a:rPr>
              <a:t>어휘 복습</a:t>
            </a:r>
            <a:endParaRPr lang="en-US" altLang="ko-KR" sz="3200" b="1" dirty="0">
              <a:latin typeface="+mn-ea"/>
            </a:endParaRPr>
          </a:p>
          <a:p>
            <a:pPr algn="ctr"/>
            <a:r>
              <a:rPr lang="en-US" sz="3200" b="1" dirty="0">
                <a:latin typeface="+mn-ea"/>
              </a:rPr>
              <a:t>Vocabulary Review</a:t>
            </a:r>
            <a:endParaRPr lang="en-US" b="1" dirty="0">
              <a:latin typeface="+mn-ea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3E49F98C-BEE5-9E4E-A708-6CBFE4639F3C}"/>
              </a:ext>
            </a:extLst>
          </p:cNvPr>
          <p:cNvSpPr/>
          <p:nvPr/>
        </p:nvSpPr>
        <p:spPr>
          <a:xfrm>
            <a:off x="403412" y="2705724"/>
            <a:ext cx="11544299" cy="13619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300" b="1" dirty="0">
                <a:latin typeface="+mn-ea"/>
                <a:hlinkClick r:id="rId3"/>
              </a:rPr>
              <a:t>Quizlet </a:t>
            </a:r>
            <a:r>
              <a:rPr lang="ko-KR" altLang="en-US" sz="3300" b="1" dirty="0" smtClean="0">
                <a:latin typeface="+mn-ea"/>
                <a:hlinkClick r:id="rId3"/>
              </a:rPr>
              <a:t>바로가기</a:t>
            </a:r>
            <a:r>
              <a:rPr lang="ko-KR" altLang="en-US" sz="3300" b="1" dirty="0" smtClean="0">
                <a:latin typeface="+mn-ea"/>
              </a:rPr>
              <a:t> </a:t>
            </a:r>
            <a:endParaRPr lang="en-US" altLang="ko-KR" sz="3300" b="1" dirty="0">
              <a:latin typeface="+mn-ea"/>
            </a:endParaRPr>
          </a:p>
          <a:p>
            <a:pPr algn="ctr"/>
            <a:r>
              <a:rPr lang="en-US" sz="3300" b="1" dirty="0" smtClean="0">
                <a:latin typeface="+mn-ea"/>
                <a:hlinkClick r:id="rId3"/>
              </a:rPr>
              <a:t>Unit </a:t>
            </a:r>
            <a:r>
              <a:rPr lang="en-US" sz="3300" b="1" dirty="0">
                <a:latin typeface="+mn-ea"/>
                <a:hlinkClick r:id="rId3"/>
              </a:rPr>
              <a:t>11 </a:t>
            </a:r>
            <a:r>
              <a:rPr lang="ko-KR" altLang="en-US" sz="3300" b="1" dirty="0">
                <a:latin typeface="+mn-ea"/>
                <a:hlinkClick r:id="rId3"/>
              </a:rPr>
              <a:t>할아버지와 할머니는 뉴저지에 </a:t>
            </a:r>
            <a:r>
              <a:rPr lang="ko-KR" altLang="en-US" sz="3300" b="1" dirty="0" smtClean="0">
                <a:latin typeface="+mn-ea"/>
                <a:hlinkClick r:id="rId3"/>
              </a:rPr>
              <a:t>사십니다</a:t>
            </a:r>
            <a:endParaRPr lang="en-US" sz="3300" b="1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815500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B0A84BB5-DE2D-0F47-AE3A-BBE662E60E4F}"/>
              </a:ext>
            </a:extLst>
          </p:cNvPr>
          <p:cNvSpPr/>
          <p:nvPr/>
        </p:nvSpPr>
        <p:spPr>
          <a:xfrm>
            <a:off x="-1" y="1"/>
            <a:ext cx="12191998" cy="980902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>
                <a:latin typeface="+mn-ea"/>
              </a:rPr>
              <a:t>연습하기 </a:t>
            </a:r>
            <a:r>
              <a:rPr lang="en-US" altLang="ko-KR" sz="4800" b="1" dirty="0" smtClean="0">
                <a:latin typeface="+mn-ea"/>
              </a:rPr>
              <a:t>P. 102 </a:t>
            </a:r>
            <a:endParaRPr lang="en-US" sz="2400" dirty="0">
              <a:latin typeface="+mn-ea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A53E305E-F05B-BE45-8F85-EF8C08E85E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7688" y="1133524"/>
            <a:ext cx="11096448" cy="4842533"/>
          </a:xfrm>
          <a:prstGeom prst="rect">
            <a:avLst/>
          </a:prstGeom>
        </p:spPr>
      </p:pic>
      <p:sp>
        <p:nvSpPr>
          <p:cNvPr id="12" name="Oval 11">
            <a:extLst>
              <a:ext uri="{FF2B5EF4-FFF2-40B4-BE49-F238E27FC236}">
                <a16:creationId xmlns="" xmlns:a16="http://schemas.microsoft.com/office/drawing/2014/main" id="{95A00143-0FE5-3246-BFB2-A9406E3D801D}"/>
              </a:ext>
            </a:extLst>
          </p:cNvPr>
          <p:cNvSpPr/>
          <p:nvPr/>
        </p:nvSpPr>
        <p:spPr>
          <a:xfrm>
            <a:off x="10318096" y="3434473"/>
            <a:ext cx="371475" cy="39618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="" xmlns:a16="http://schemas.microsoft.com/office/drawing/2014/main" id="{95A00143-0FE5-3246-BFB2-A9406E3D801D}"/>
              </a:ext>
            </a:extLst>
          </p:cNvPr>
          <p:cNvSpPr/>
          <p:nvPr/>
        </p:nvSpPr>
        <p:spPr>
          <a:xfrm>
            <a:off x="5041805" y="4874937"/>
            <a:ext cx="371475" cy="39618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val 3">
            <a:extLst>
              <a:ext uri="{FF2B5EF4-FFF2-40B4-BE49-F238E27FC236}">
                <a16:creationId xmlns="" xmlns:a16="http://schemas.microsoft.com/office/drawing/2014/main" id="{95A00143-0FE5-3246-BFB2-A9406E3D801D}"/>
              </a:ext>
            </a:extLst>
          </p:cNvPr>
          <p:cNvSpPr/>
          <p:nvPr/>
        </p:nvSpPr>
        <p:spPr>
          <a:xfrm>
            <a:off x="5041805" y="2716306"/>
            <a:ext cx="371475" cy="38453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="" xmlns:a16="http://schemas.microsoft.com/office/drawing/2014/main" id="{95A00143-0FE5-3246-BFB2-A9406E3D801D}"/>
              </a:ext>
            </a:extLst>
          </p:cNvPr>
          <p:cNvSpPr/>
          <p:nvPr/>
        </p:nvSpPr>
        <p:spPr>
          <a:xfrm>
            <a:off x="10318096" y="5579875"/>
            <a:ext cx="371475" cy="39618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="" xmlns:a16="http://schemas.microsoft.com/office/drawing/2014/main" id="{95A00143-0FE5-3246-BFB2-A9406E3D801D}"/>
              </a:ext>
            </a:extLst>
          </p:cNvPr>
          <p:cNvSpPr/>
          <p:nvPr/>
        </p:nvSpPr>
        <p:spPr>
          <a:xfrm>
            <a:off x="5041804" y="4169999"/>
            <a:ext cx="371475" cy="39618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34464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4" grpId="0" animBg="1"/>
      <p:bldP spid="14" grpId="0" animBg="1"/>
      <p:bldP spid="1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3311018F-7093-CC4F-BCEA-99B5B57A07A1}"/>
              </a:ext>
            </a:extLst>
          </p:cNvPr>
          <p:cNvSpPr/>
          <p:nvPr/>
        </p:nvSpPr>
        <p:spPr>
          <a:xfrm>
            <a:off x="-1" y="0"/>
            <a:ext cx="12191998" cy="1319134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6600" b="1" spc="600" dirty="0" smtClean="0">
                <a:latin typeface="+mn-ea"/>
              </a:rPr>
              <a:t>-(</a:t>
            </a:r>
            <a:r>
              <a:rPr lang="ko-KR" altLang="en-US" sz="6600" b="1" spc="600" dirty="0" smtClean="0">
                <a:latin typeface="+mn-ea"/>
              </a:rPr>
              <a:t>으</a:t>
            </a:r>
            <a:r>
              <a:rPr lang="en-US" altLang="ko-KR" sz="6600" b="1" spc="600" dirty="0">
                <a:latin typeface="+mn-ea"/>
              </a:rPr>
              <a:t>)</a:t>
            </a:r>
            <a:r>
              <a:rPr lang="ko-KR" altLang="en-US" sz="6600" b="1" spc="600" dirty="0" smtClean="0">
                <a:latin typeface="+mn-ea"/>
              </a:rPr>
              <a:t>시</a:t>
            </a:r>
            <a:r>
              <a:rPr lang="en-US" altLang="ko-KR" sz="6600" b="1" spc="600" dirty="0" smtClean="0">
                <a:latin typeface="+mn-ea"/>
              </a:rPr>
              <a:t>-/</a:t>
            </a:r>
            <a:r>
              <a:rPr lang="ko-KR" altLang="en-US" sz="6600" b="1" spc="600" dirty="0" smtClean="0">
                <a:latin typeface="+mn-ea"/>
              </a:rPr>
              <a:t>세요</a:t>
            </a:r>
            <a:r>
              <a:rPr lang="ko-KR" altLang="en-US" sz="3600" spc="600" dirty="0" smtClean="0">
                <a:latin typeface="+mn-ea"/>
              </a:rPr>
              <a:t> </a:t>
            </a:r>
            <a:endParaRPr lang="en-US" sz="3600" spc="600" dirty="0">
              <a:latin typeface="+mn-ea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15D2149D-5D18-B84E-838D-E9C0A10A384F}"/>
              </a:ext>
            </a:extLst>
          </p:cNvPr>
          <p:cNvSpPr/>
          <p:nvPr/>
        </p:nvSpPr>
        <p:spPr>
          <a:xfrm>
            <a:off x="2843213" y="3782078"/>
            <a:ext cx="7872411" cy="222229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4000" b="1" dirty="0">
                <a:solidFill>
                  <a:schemeClr val="tx1"/>
                </a:solidFill>
                <a:latin typeface="+mn-ea"/>
              </a:rPr>
              <a:t>A: </a:t>
            </a:r>
            <a:r>
              <a:rPr lang="ko-KR" altLang="en-US" sz="4000" b="1" dirty="0">
                <a:solidFill>
                  <a:schemeClr val="tx1"/>
                </a:solidFill>
                <a:latin typeface="+mn-ea"/>
              </a:rPr>
              <a:t>엄마</a:t>
            </a:r>
            <a:r>
              <a:rPr lang="en-US" altLang="ko-KR" sz="4000" b="1" dirty="0">
                <a:solidFill>
                  <a:schemeClr val="tx1"/>
                </a:solidFill>
                <a:latin typeface="+mn-ea"/>
              </a:rPr>
              <a:t>,</a:t>
            </a:r>
            <a:r>
              <a:rPr lang="ko-KR" altLang="en-US" sz="4000" b="1" dirty="0">
                <a:solidFill>
                  <a:schemeClr val="tx1"/>
                </a:solidFill>
                <a:latin typeface="+mn-ea"/>
              </a:rPr>
              <a:t> 아빠 지금 어디 </a:t>
            </a:r>
            <a:r>
              <a:rPr lang="ko-KR" altLang="en-US" sz="4000" b="1" dirty="0">
                <a:solidFill>
                  <a:srgbClr val="FF0000"/>
                </a:solidFill>
                <a:latin typeface="+mn-ea"/>
              </a:rPr>
              <a:t>계세요</a:t>
            </a:r>
            <a:r>
              <a:rPr lang="en-US" altLang="ko-KR" sz="4000" b="1" dirty="0">
                <a:solidFill>
                  <a:srgbClr val="FF0000"/>
                </a:solidFill>
                <a:latin typeface="+mn-ea"/>
              </a:rPr>
              <a:t>?</a:t>
            </a:r>
          </a:p>
          <a:p>
            <a:pPr>
              <a:lnSpc>
                <a:spcPct val="200000"/>
              </a:lnSpc>
            </a:pPr>
            <a:r>
              <a:rPr lang="en-US" altLang="ko-KR" sz="4000" b="1" dirty="0">
                <a:solidFill>
                  <a:schemeClr val="tx1"/>
                </a:solidFill>
                <a:latin typeface="+mn-ea"/>
              </a:rPr>
              <a:t>B:</a:t>
            </a:r>
            <a:r>
              <a:rPr lang="ko-KR" altLang="en-US" sz="4000" b="1" dirty="0">
                <a:solidFill>
                  <a:schemeClr val="tx1"/>
                </a:solidFill>
                <a:latin typeface="+mn-ea"/>
              </a:rPr>
              <a:t> 방에서 신문을 </a:t>
            </a:r>
            <a:r>
              <a:rPr lang="ko-KR" altLang="en-US" sz="4000" b="1" dirty="0" smtClean="0">
                <a:solidFill>
                  <a:srgbClr val="FF0000"/>
                </a:solidFill>
                <a:latin typeface="+mn-ea"/>
              </a:rPr>
              <a:t>보셔</a:t>
            </a:r>
            <a:r>
              <a:rPr lang="en-US" altLang="ko-KR" sz="4000" b="1" dirty="0" smtClean="0">
                <a:solidFill>
                  <a:schemeClr val="tx1"/>
                </a:solidFill>
                <a:latin typeface="+mn-ea"/>
              </a:rPr>
              <a:t>.</a:t>
            </a:r>
            <a:endParaRPr lang="en-US" sz="4000" b="1" dirty="0">
              <a:solidFill>
                <a:schemeClr val="tx1"/>
              </a:solidFill>
              <a:latin typeface="+mn-ea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89AEE814-FC94-0347-9343-0C175BAF00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125" y="3891473"/>
            <a:ext cx="2546678" cy="1994978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0924E53E-99C1-B345-98F8-E4302F60A7BA}"/>
              </a:ext>
            </a:extLst>
          </p:cNvPr>
          <p:cNvSpPr/>
          <p:nvPr/>
        </p:nvSpPr>
        <p:spPr>
          <a:xfrm>
            <a:off x="2843214" y="1568513"/>
            <a:ext cx="7872411" cy="195815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en-US" altLang="ko-KR" sz="4000" b="1" dirty="0">
                <a:solidFill>
                  <a:schemeClr val="tx1"/>
                </a:solidFill>
                <a:latin typeface="+mn-ea"/>
              </a:rPr>
              <a:t>A: </a:t>
            </a:r>
            <a:r>
              <a:rPr lang="ko-KR" altLang="en-US" sz="4000" b="1" dirty="0">
                <a:solidFill>
                  <a:schemeClr val="tx1"/>
                </a:solidFill>
                <a:latin typeface="+mn-ea"/>
              </a:rPr>
              <a:t>엄마</a:t>
            </a:r>
            <a:r>
              <a:rPr lang="en-US" altLang="ko-KR" sz="4000" b="1" dirty="0">
                <a:solidFill>
                  <a:schemeClr val="tx1"/>
                </a:solidFill>
                <a:latin typeface="+mn-ea"/>
              </a:rPr>
              <a:t>,</a:t>
            </a:r>
            <a:r>
              <a:rPr lang="ko-KR" altLang="en-US" sz="4000" b="1" dirty="0">
                <a:solidFill>
                  <a:schemeClr val="tx1"/>
                </a:solidFill>
                <a:latin typeface="+mn-ea"/>
              </a:rPr>
              <a:t> 아빠 지금 어디 </a:t>
            </a:r>
            <a:r>
              <a:rPr lang="ko-KR" altLang="en-US" sz="4000" b="1" dirty="0">
                <a:solidFill>
                  <a:srgbClr val="264AAB"/>
                </a:solidFill>
                <a:latin typeface="+mn-ea"/>
              </a:rPr>
              <a:t>있어</a:t>
            </a:r>
            <a:r>
              <a:rPr lang="en-US" altLang="ko-KR" sz="4000" b="1" dirty="0">
                <a:solidFill>
                  <a:schemeClr val="tx1"/>
                </a:solidFill>
                <a:latin typeface="+mn-ea"/>
              </a:rPr>
              <a:t>?</a:t>
            </a:r>
          </a:p>
          <a:p>
            <a:pPr>
              <a:lnSpc>
                <a:spcPct val="150000"/>
              </a:lnSpc>
            </a:pPr>
            <a:r>
              <a:rPr lang="en-US" altLang="ko-KR" sz="4000" b="1" dirty="0">
                <a:solidFill>
                  <a:schemeClr val="tx1"/>
                </a:solidFill>
                <a:latin typeface="+mn-ea"/>
              </a:rPr>
              <a:t>B: </a:t>
            </a:r>
            <a:r>
              <a:rPr lang="ko-KR" altLang="en-US" sz="4000" b="1" dirty="0">
                <a:solidFill>
                  <a:schemeClr val="tx1"/>
                </a:solidFill>
                <a:latin typeface="+mn-ea"/>
              </a:rPr>
              <a:t>방에서 신문을 </a:t>
            </a:r>
            <a:r>
              <a:rPr lang="ko-KR" altLang="en-US" sz="4000" b="1" dirty="0" smtClean="0">
                <a:solidFill>
                  <a:srgbClr val="264AAB"/>
                </a:solidFill>
                <a:latin typeface="+mn-ea"/>
              </a:rPr>
              <a:t>봐</a:t>
            </a:r>
            <a:r>
              <a:rPr lang="en-US" altLang="ko-KR" sz="4000" b="1" dirty="0" smtClean="0">
                <a:solidFill>
                  <a:schemeClr val="tx1"/>
                </a:solidFill>
                <a:latin typeface="+mn-ea"/>
              </a:rPr>
              <a:t>.</a:t>
            </a:r>
            <a:endParaRPr lang="en-US" sz="4000" b="1" dirty="0">
              <a:solidFill>
                <a:schemeClr val="tx1"/>
              </a:solidFill>
              <a:latin typeface="+mn-ea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7B5E5584-DAE6-3E47-8A72-0C0C850092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2114" y="1568513"/>
            <a:ext cx="2546678" cy="1860487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="" xmlns:a16="http://schemas.microsoft.com/office/drawing/2014/main" id="{47242E4A-2748-8C4F-9479-15ECA37D4F2C}"/>
              </a:ext>
            </a:extLst>
          </p:cNvPr>
          <p:cNvSpPr/>
          <p:nvPr/>
        </p:nvSpPr>
        <p:spPr>
          <a:xfrm>
            <a:off x="10864546" y="4346518"/>
            <a:ext cx="1013244" cy="1040974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Multiply 2"/>
          <p:cNvSpPr/>
          <p:nvPr/>
        </p:nvSpPr>
        <p:spPr>
          <a:xfrm>
            <a:off x="10715624" y="1831372"/>
            <a:ext cx="1311089" cy="1228456"/>
          </a:xfrm>
          <a:prstGeom prst="mathMultiply">
            <a:avLst/>
          </a:prstGeom>
          <a:solidFill>
            <a:srgbClr val="FF0000"/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80139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  <p:bldP spid="13" grpId="0" animBg="1"/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-1" y="6259782"/>
            <a:ext cx="12191998" cy="722250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 err="1">
                <a:solidFill>
                  <a:schemeClr val="bg1"/>
                </a:solidFill>
                <a:latin typeface="+mn-ea"/>
                <a:cs typeface="Calibri"/>
                <a:sym typeface="Arial"/>
              </a:rPr>
              <a:t>재미한국학교협의회</a:t>
            </a: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 (NAKS)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lang="en" sz="1200" b="1" dirty="0">
                <a:solidFill>
                  <a:schemeClr val="bg1"/>
                </a:solidFill>
                <a:latin typeface="+mn-ea"/>
                <a:cs typeface="Calibri"/>
                <a:sym typeface="Arial"/>
              </a:rPr>
              <a:t>The National Association for Korean Schools</a:t>
            </a:r>
            <a:endParaRPr sz="1200" b="1" dirty="0">
              <a:solidFill>
                <a:schemeClr val="bg1"/>
              </a:solidFill>
              <a:latin typeface="+mn-ea"/>
              <a:cs typeface="Calibri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46AE9A89-1C77-3A45-B4C1-8428E0553DE3}"/>
              </a:ext>
            </a:extLst>
          </p:cNvPr>
          <p:cNvSpPr/>
          <p:nvPr/>
        </p:nvSpPr>
        <p:spPr>
          <a:xfrm>
            <a:off x="3285344" y="3867325"/>
            <a:ext cx="7130244" cy="222229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600" b="1" dirty="0">
                <a:solidFill>
                  <a:schemeClr val="tx1"/>
                </a:solidFill>
                <a:latin typeface="+mn-ea"/>
              </a:rPr>
              <a:t>선생님이 </a:t>
            </a:r>
            <a:r>
              <a:rPr lang="ko-KR" altLang="en-US" sz="3600" b="1" dirty="0" smtClean="0">
                <a:solidFill>
                  <a:schemeClr val="tx1"/>
                </a:solidFill>
                <a:latin typeface="+mn-ea"/>
              </a:rPr>
              <a:t>한국말을 </a:t>
            </a:r>
            <a:r>
              <a:rPr lang="ko-KR" altLang="en-US" sz="3600" b="1" dirty="0" smtClean="0">
                <a:solidFill>
                  <a:srgbClr val="FF0000"/>
                </a:solidFill>
                <a:latin typeface="+mn-ea"/>
              </a:rPr>
              <a:t>가르치세요</a:t>
            </a:r>
            <a:r>
              <a:rPr lang="en-US" altLang="ko-KR" sz="3600" b="1" dirty="0" smtClean="0">
                <a:solidFill>
                  <a:srgbClr val="FF0000"/>
                </a:solidFill>
                <a:latin typeface="+mn-ea"/>
              </a:rPr>
              <a:t>.</a:t>
            </a:r>
            <a:endParaRPr lang="en-US" altLang="ko-KR" sz="3600" b="1" dirty="0">
              <a:solidFill>
                <a:srgbClr val="FF0000"/>
              </a:solidFill>
              <a:latin typeface="+mn-ea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8BA2E51D-A25A-8C4B-B9C1-F34D588D65A6}"/>
              </a:ext>
            </a:extLst>
          </p:cNvPr>
          <p:cNvSpPr/>
          <p:nvPr/>
        </p:nvSpPr>
        <p:spPr>
          <a:xfrm>
            <a:off x="-1" y="0"/>
            <a:ext cx="12191998" cy="1319134"/>
          </a:xfrm>
          <a:prstGeom prst="rect">
            <a:avLst/>
          </a:prstGeom>
          <a:solidFill>
            <a:srgbClr val="264AA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6600" b="1" spc="600" dirty="0" smtClean="0">
                <a:latin typeface="+mn-ea"/>
              </a:rPr>
              <a:t>-(</a:t>
            </a:r>
            <a:r>
              <a:rPr lang="ko-KR" altLang="en-US" sz="6600" b="1" spc="600" dirty="0" smtClean="0">
                <a:latin typeface="+mn-ea"/>
              </a:rPr>
              <a:t>으</a:t>
            </a:r>
            <a:r>
              <a:rPr lang="en-US" altLang="ko-KR" sz="6600" b="1" spc="600" dirty="0" smtClean="0">
                <a:latin typeface="+mn-ea"/>
              </a:rPr>
              <a:t>)</a:t>
            </a:r>
            <a:r>
              <a:rPr lang="ko-KR" altLang="en-US" sz="6600" b="1" spc="600" dirty="0" smtClean="0">
                <a:latin typeface="+mn-ea"/>
              </a:rPr>
              <a:t>시</a:t>
            </a:r>
            <a:r>
              <a:rPr lang="en-US" altLang="ko-KR" sz="6600" b="1" spc="600" dirty="0" smtClean="0">
                <a:latin typeface="+mn-ea"/>
              </a:rPr>
              <a:t>-/</a:t>
            </a:r>
            <a:r>
              <a:rPr lang="ko-KR" altLang="en-US" sz="6600" b="1" spc="600" dirty="0">
                <a:latin typeface="+mn-ea"/>
              </a:rPr>
              <a:t>세요</a:t>
            </a:r>
            <a:r>
              <a:rPr lang="ko-KR" altLang="en-US" sz="3600" spc="600" dirty="0">
                <a:latin typeface="+mn-ea"/>
              </a:rPr>
              <a:t> </a:t>
            </a:r>
            <a:endParaRPr lang="en-US" sz="3600" spc="600" dirty="0">
              <a:latin typeface="+mn-ea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4BF108E6-B267-9743-8DBA-478B40343B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921" y="3874540"/>
            <a:ext cx="2965454" cy="221507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E97ED815-5795-364C-82B2-724DD99939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921" y="1442617"/>
            <a:ext cx="2965454" cy="2261759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C2B56025-5F0F-5447-9A1D-D431662B1273}"/>
              </a:ext>
            </a:extLst>
          </p:cNvPr>
          <p:cNvSpPr/>
          <p:nvPr/>
        </p:nvSpPr>
        <p:spPr>
          <a:xfrm>
            <a:off x="3285344" y="1442617"/>
            <a:ext cx="7130244" cy="222229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600" b="1" dirty="0" smtClean="0">
                <a:solidFill>
                  <a:schemeClr val="tx1"/>
                </a:solidFill>
                <a:latin typeface="+mn-ea"/>
              </a:rPr>
              <a:t>선생님이 </a:t>
            </a:r>
            <a:r>
              <a:rPr lang="ko-KR" altLang="en-US" sz="3600" b="1" dirty="0">
                <a:solidFill>
                  <a:schemeClr val="tx1"/>
                </a:solidFill>
                <a:latin typeface="+mn-ea"/>
              </a:rPr>
              <a:t>한국말을 </a:t>
            </a:r>
            <a:r>
              <a:rPr lang="ko-KR" altLang="en-US" sz="3600" b="1" dirty="0" smtClean="0">
                <a:solidFill>
                  <a:srgbClr val="264AAB"/>
                </a:solidFill>
                <a:latin typeface="+mn-ea"/>
              </a:rPr>
              <a:t>가르쳐</a:t>
            </a:r>
            <a:r>
              <a:rPr lang="en-US" altLang="ko-KR" sz="3600" b="1" dirty="0" smtClean="0">
                <a:solidFill>
                  <a:srgbClr val="264AAB"/>
                </a:solidFill>
                <a:latin typeface="+mn-ea"/>
              </a:rPr>
              <a:t>.</a:t>
            </a:r>
            <a:endParaRPr lang="en-US" altLang="ko-KR" sz="3600" b="1" dirty="0">
              <a:solidFill>
                <a:srgbClr val="264AAB"/>
              </a:solidFill>
              <a:latin typeface="+mn-ea"/>
            </a:endParaRPr>
          </a:p>
        </p:txBody>
      </p:sp>
      <p:sp>
        <p:nvSpPr>
          <p:cNvPr id="15" name="Multiply 14"/>
          <p:cNvSpPr/>
          <p:nvPr/>
        </p:nvSpPr>
        <p:spPr>
          <a:xfrm>
            <a:off x="10715624" y="1831372"/>
            <a:ext cx="1311089" cy="1228456"/>
          </a:xfrm>
          <a:prstGeom prst="mathMultiply">
            <a:avLst/>
          </a:prstGeom>
          <a:solidFill>
            <a:srgbClr val="FF0000"/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="" xmlns:a16="http://schemas.microsoft.com/office/drawing/2014/main" id="{47242E4A-2748-8C4F-9479-15ECA37D4F2C}"/>
              </a:ext>
            </a:extLst>
          </p:cNvPr>
          <p:cNvSpPr/>
          <p:nvPr/>
        </p:nvSpPr>
        <p:spPr>
          <a:xfrm>
            <a:off x="10864546" y="4346518"/>
            <a:ext cx="1013244" cy="1040974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0756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2" grpId="0" animBg="1"/>
      <p:bldP spid="15" grpId="0" animBg="1"/>
      <p:bldP spid="16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3065</TotalTime>
  <Words>765</Words>
  <Application>Microsoft Office PowerPoint</Application>
  <PresentationFormat>Widescreen</PresentationFormat>
  <Paragraphs>139</Paragraphs>
  <Slides>27</Slides>
  <Notes>24</Notes>
  <HiddenSlides>0</HiddenSlides>
  <MMClips>2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2" baseType="lpstr">
      <vt:lpstr>맑은 고딕</vt:lpstr>
      <vt:lpstr>Arial</vt:lpstr>
      <vt:lpstr>Calibri</vt:lpstr>
      <vt:lpstr>Calibri Light</vt:lpstr>
      <vt:lpstr>Office Theme</vt:lpstr>
      <vt:lpstr>재외동포를 위한 한국어(영어권)  3-1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재외동포를 위한 한국어(영어권)  3-1 </dc:title>
  <dc:creator>KwonSoon Hyung</dc:creator>
  <cp:lastModifiedBy>Seunghee Back</cp:lastModifiedBy>
  <cp:revision>25</cp:revision>
  <dcterms:created xsi:type="dcterms:W3CDTF">2020-05-04T19:35:46Z</dcterms:created>
  <dcterms:modified xsi:type="dcterms:W3CDTF">2020-05-09T16:51:33Z</dcterms:modified>
</cp:coreProperties>
</file>